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60fac3a24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5b8bff322e4fa5"/>
  </p:sldMasterIdLst>
  <p:sldIdLst>
    <p:sldId xmlns:r="http://schemas.openxmlformats.org/officeDocument/2006/relationships" id="256" r:id="Rf9307fda7361406c"/>
    <p:sldId xmlns:r="http://schemas.openxmlformats.org/officeDocument/2006/relationships" id="257" r:id="Rb40afa63257249e2"/>
    <p:sldId xmlns:r="http://schemas.openxmlformats.org/officeDocument/2006/relationships" id="258" r:id="R07e70421f150475a"/>
    <p:sldId xmlns:r="http://schemas.openxmlformats.org/officeDocument/2006/relationships" id="259" r:id="R8ae468b664fe4d11"/>
    <p:sldId xmlns:r="http://schemas.openxmlformats.org/officeDocument/2006/relationships" id="260" r:id="Re7ac577578474096"/>
    <p:sldId xmlns:r="http://schemas.openxmlformats.org/officeDocument/2006/relationships" id="261" r:id="Rc9b60a7400784b78"/>
    <p:sldId xmlns:r="http://schemas.openxmlformats.org/officeDocument/2006/relationships" id="262" r:id="Rc1f4d6e2d12f4c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b8bff322e4fa5" /><Relationship Type="http://schemas.openxmlformats.org/officeDocument/2006/relationships/slide" Target="/ppt/slides/slide1.xml" Id="Rf9307fda7361406c" /><Relationship Type="http://schemas.openxmlformats.org/officeDocument/2006/relationships/slide" Target="/ppt/slides/slide2.xml" Id="Rb40afa63257249e2" /><Relationship Type="http://schemas.openxmlformats.org/officeDocument/2006/relationships/slide" Target="/ppt/slides/slide3.xml" Id="R07e70421f150475a" /><Relationship Type="http://schemas.openxmlformats.org/officeDocument/2006/relationships/slide" Target="/ppt/slides/slide4.xml" Id="R8ae468b664fe4d11" /><Relationship Type="http://schemas.openxmlformats.org/officeDocument/2006/relationships/slide" Target="/ppt/slides/slide5.xml" Id="Re7ac577578474096" /><Relationship Type="http://schemas.openxmlformats.org/officeDocument/2006/relationships/slide" Target="/ppt/slides/slide6.xml" Id="Rc9b60a7400784b78" /><Relationship Type="http://schemas.openxmlformats.org/officeDocument/2006/relationships/slide" Target="/ppt/slides/slide7.xml" Id="Rc1f4d6e2d12f4c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fc00b89db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1d8b2207048d0" /><Relationship Type="http://schemas.openxmlformats.org/officeDocument/2006/relationships/theme" Target="/ppt/slideMasters/theme/theme1.xml" Id="R00b40142b59d4f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1d8b22070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5679c161040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e50546ec7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8a08293a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cfe9b27d1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028b4e4c0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e1f55cdf8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b2a08e4b2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EIVIND MOEN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 MOEN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27 548 095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1 707 754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14 268 477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22 086 272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Horgenveien 179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EIVIND MOEN AS</a:t>
            </a:r>
          </a:p>
        </p:txBody>
      </p:sp>
    </p:spTree>
  </p:cSld>
  <p:clrMapOvr>
    <a:masterClrMapping xmlns:a="http://schemas.openxmlformats.org/drawingml/2006/main"/>
  </p:clrMapOvr>
</p:sld>
</file>