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b9c40b60dd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614d7f692a42b3"/>
  </p:sldMasterIdLst>
  <p:sldIdLst>
    <p:sldId xmlns:r="http://schemas.openxmlformats.org/officeDocument/2006/relationships" id="256" r:id="R08f832e533f34137"/>
    <p:sldId xmlns:r="http://schemas.openxmlformats.org/officeDocument/2006/relationships" id="257" r:id="Rc1bafccbbbf94946"/>
    <p:sldId xmlns:r="http://schemas.openxmlformats.org/officeDocument/2006/relationships" id="258" r:id="R0073273d04d241ea"/>
    <p:sldId xmlns:r="http://schemas.openxmlformats.org/officeDocument/2006/relationships" id="259" r:id="Ra53e6fac94284995"/>
    <p:sldId xmlns:r="http://schemas.openxmlformats.org/officeDocument/2006/relationships" id="260" r:id="R6f135f42cbbd4ac5"/>
    <p:sldId xmlns:r="http://schemas.openxmlformats.org/officeDocument/2006/relationships" id="261" r:id="R7ffad3bc91ef4dd8"/>
    <p:sldId xmlns:r="http://schemas.openxmlformats.org/officeDocument/2006/relationships" id="262" r:id="Rfa81ca502bde44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614d7f692a42b3" /><Relationship Type="http://schemas.openxmlformats.org/officeDocument/2006/relationships/slide" Target="/ppt/slides/slide1.xml" Id="R08f832e533f34137" /><Relationship Type="http://schemas.openxmlformats.org/officeDocument/2006/relationships/slide" Target="/ppt/slides/slide2.xml" Id="Rc1bafccbbbf94946" /><Relationship Type="http://schemas.openxmlformats.org/officeDocument/2006/relationships/slide" Target="/ppt/slides/slide3.xml" Id="R0073273d04d241ea" /><Relationship Type="http://schemas.openxmlformats.org/officeDocument/2006/relationships/slide" Target="/ppt/slides/slide4.xml" Id="Ra53e6fac94284995" /><Relationship Type="http://schemas.openxmlformats.org/officeDocument/2006/relationships/slide" Target="/ppt/slides/slide5.xml" Id="R6f135f42cbbd4ac5" /><Relationship Type="http://schemas.openxmlformats.org/officeDocument/2006/relationships/slide" Target="/ppt/slides/slide6.xml" Id="R7ffad3bc91ef4dd8" /><Relationship Type="http://schemas.openxmlformats.org/officeDocument/2006/relationships/slide" Target="/ppt/slides/slide7.xml" Id="Rfa81ca502bde44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400c75b3347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318d5f60c4d89" /><Relationship Type="http://schemas.openxmlformats.org/officeDocument/2006/relationships/theme" Target="/ppt/slideMasters/theme/theme1.xml" Id="R4d9580704285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3318d5f60c4d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6372e6f8949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8bb5e457f4a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ff05d07cf43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765eff7a245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27c9a2fe146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e8e43eeb242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6ec1a7d3341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MARSTIA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MARSTIA INVEST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−11 238 360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−111 783 082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4 675 647 051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4 826 581 430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MARIT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WESTLAKE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989 100 769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MARSTIA INVEST AS</a:t>
            </a:r>
          </a:p>
        </p:txBody>
      </p:sp>
    </p:spTree>
  </p:cSld>
  <p:clrMapOvr>
    <a:masterClrMapping xmlns:a="http://schemas.openxmlformats.org/drawingml/2006/main"/>
  </p:clrMapOvr>
</p:sld>
</file>