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59f706a899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1c809cd17e4669"/>
  </p:sldMasterIdLst>
  <p:sldIdLst>
    <p:sldId xmlns:r="http://schemas.openxmlformats.org/officeDocument/2006/relationships" id="256" r:id="R39e81b6c2706478c"/>
    <p:sldId xmlns:r="http://schemas.openxmlformats.org/officeDocument/2006/relationships" id="257" r:id="Rcffbfd1ee56f44f7"/>
    <p:sldId xmlns:r="http://schemas.openxmlformats.org/officeDocument/2006/relationships" id="258" r:id="Rebb02f8674da4a13"/>
    <p:sldId xmlns:r="http://schemas.openxmlformats.org/officeDocument/2006/relationships" id="259" r:id="R74fb38cc669b4a52"/>
    <p:sldId xmlns:r="http://schemas.openxmlformats.org/officeDocument/2006/relationships" id="260" r:id="Rb3ccb1e922db428b"/>
    <p:sldId xmlns:r="http://schemas.openxmlformats.org/officeDocument/2006/relationships" id="261" r:id="Rd1f11daffdd745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c809cd17e4669" /><Relationship Type="http://schemas.openxmlformats.org/officeDocument/2006/relationships/slide" Target="/ppt/slides/slide1.xml" Id="R39e81b6c2706478c" /><Relationship Type="http://schemas.openxmlformats.org/officeDocument/2006/relationships/slide" Target="/ppt/slides/slide2.xml" Id="Rcffbfd1ee56f44f7" /><Relationship Type="http://schemas.openxmlformats.org/officeDocument/2006/relationships/slide" Target="/ppt/slides/slide3.xml" Id="Rebb02f8674da4a13" /><Relationship Type="http://schemas.openxmlformats.org/officeDocument/2006/relationships/slide" Target="/ppt/slides/slide4.xml" Id="R74fb38cc669b4a52" /><Relationship Type="http://schemas.openxmlformats.org/officeDocument/2006/relationships/slide" Target="/ppt/slides/slide5.xml" Id="Rb3ccb1e922db428b" /><Relationship Type="http://schemas.openxmlformats.org/officeDocument/2006/relationships/slide" Target="/ppt/slides/slide6.xml" Id="Rd1f11daffdd745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eb812266c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67bd5b1154927" /><Relationship Type="http://schemas.openxmlformats.org/officeDocument/2006/relationships/theme" Target="/ppt/slideMasters/theme/theme1.xml" Id="Rf40c6d5618e8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67bd5b115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f4316b2ca45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58841ed6e45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e61d9358a44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070fc951245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706d5c15f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49eb9620d4a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PERSEN AKTIVA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1 262 552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1 270 745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