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0394b5fd9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e68be3cf74ebc"/>
  </p:sldMasterIdLst>
  <p:sldIdLst>
    <p:sldId xmlns:r="http://schemas.openxmlformats.org/officeDocument/2006/relationships" id="256" r:id="Rf7bfccb9984d456f"/>
    <p:sldId xmlns:r="http://schemas.openxmlformats.org/officeDocument/2006/relationships" id="257" r:id="R04a558c5419244d4"/>
    <p:sldId xmlns:r="http://schemas.openxmlformats.org/officeDocument/2006/relationships" id="258" r:id="Reccf2f5b4aa645f3"/>
    <p:sldId xmlns:r="http://schemas.openxmlformats.org/officeDocument/2006/relationships" id="259" r:id="R8ef0efcad7c14aab"/>
    <p:sldId xmlns:r="http://schemas.openxmlformats.org/officeDocument/2006/relationships" id="260" r:id="Ra52209c83d82442f"/>
    <p:sldId xmlns:r="http://schemas.openxmlformats.org/officeDocument/2006/relationships" id="261" r:id="R9948b84edb1b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e68be3cf74ebc" /><Relationship Type="http://schemas.openxmlformats.org/officeDocument/2006/relationships/slide" Target="/ppt/slides/slide1.xml" Id="Rf7bfccb9984d456f" /><Relationship Type="http://schemas.openxmlformats.org/officeDocument/2006/relationships/slide" Target="/ppt/slides/slide2.xml" Id="R04a558c5419244d4" /><Relationship Type="http://schemas.openxmlformats.org/officeDocument/2006/relationships/slide" Target="/ppt/slides/slide3.xml" Id="Reccf2f5b4aa645f3" /><Relationship Type="http://schemas.openxmlformats.org/officeDocument/2006/relationships/slide" Target="/ppt/slides/slide4.xml" Id="R8ef0efcad7c14aab" /><Relationship Type="http://schemas.openxmlformats.org/officeDocument/2006/relationships/slide" Target="/ppt/slides/slide5.xml" Id="Ra52209c83d82442f" /><Relationship Type="http://schemas.openxmlformats.org/officeDocument/2006/relationships/slide" Target="/ppt/slides/slide6.xml" Id="R9948b84edb1b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0cdf9418a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b4712f1724b2c" /><Relationship Type="http://schemas.openxmlformats.org/officeDocument/2006/relationships/theme" Target="/ppt/slideMasters/theme/theme1.xml" Id="R317d5568b135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b4712f172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f6a7960cf45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731bb36d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3b432fad1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584e70e0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61085c466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52e0ff8d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