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a9bbebe6264f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5c796e6d584572"/>
  </p:sldMasterIdLst>
  <p:sldIdLst>
    <p:sldId xmlns:r="http://schemas.openxmlformats.org/officeDocument/2006/relationships" id="256" r:id="R6575285267c94038"/>
    <p:sldId xmlns:r="http://schemas.openxmlformats.org/officeDocument/2006/relationships" id="257" r:id="R7534e858ed7341f0"/>
    <p:sldId xmlns:r="http://schemas.openxmlformats.org/officeDocument/2006/relationships" id="258" r:id="R783f4b277a044992"/>
    <p:sldId xmlns:r="http://schemas.openxmlformats.org/officeDocument/2006/relationships" id="259" r:id="R01f820b74de04e65"/>
    <p:sldId xmlns:r="http://schemas.openxmlformats.org/officeDocument/2006/relationships" id="260" r:id="R418f4a0651fd47aa"/>
    <p:sldId xmlns:r="http://schemas.openxmlformats.org/officeDocument/2006/relationships" id="261" r:id="R0ebad0999d654361"/>
    <p:sldId xmlns:r="http://schemas.openxmlformats.org/officeDocument/2006/relationships" id="262" r:id="Reb6f8c4ea7b042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5c796e6d584572" /><Relationship Type="http://schemas.openxmlformats.org/officeDocument/2006/relationships/slide" Target="/ppt/slides/slide1.xml" Id="R6575285267c94038" /><Relationship Type="http://schemas.openxmlformats.org/officeDocument/2006/relationships/slide" Target="/ppt/slides/slide2.xml" Id="R7534e858ed7341f0" /><Relationship Type="http://schemas.openxmlformats.org/officeDocument/2006/relationships/slide" Target="/ppt/slides/slide3.xml" Id="R783f4b277a044992" /><Relationship Type="http://schemas.openxmlformats.org/officeDocument/2006/relationships/slide" Target="/ppt/slides/slide4.xml" Id="R01f820b74de04e65" /><Relationship Type="http://schemas.openxmlformats.org/officeDocument/2006/relationships/slide" Target="/ppt/slides/slide5.xml" Id="R418f4a0651fd47aa" /><Relationship Type="http://schemas.openxmlformats.org/officeDocument/2006/relationships/slide" Target="/ppt/slides/slide6.xml" Id="R0ebad0999d654361" /><Relationship Type="http://schemas.openxmlformats.org/officeDocument/2006/relationships/slide" Target="/ppt/slides/slide7.xml" Id="Reb6f8c4ea7b042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87131f1bb344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5632a7d6ce47ed" /><Relationship Type="http://schemas.openxmlformats.org/officeDocument/2006/relationships/theme" Target="/ppt/slideMasters/theme/theme1.xml" Id="Re728d60e97fa49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5632a7d6ce47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980f7ea9448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37b3555734b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9f78ca03f4e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1a948547747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dccaaf98f4e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d18604e4c641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a61914a7249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BRIF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174 881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20 090 399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28 175 498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FIGENBAUM BRITT RØHNE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Sandviksveien 163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52 16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af@jhr.as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989 092 103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