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52f29268894a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53fa529979487b"/>
  </p:sldMasterIdLst>
  <p:sldIdLst>
    <p:sldId xmlns:r="http://schemas.openxmlformats.org/officeDocument/2006/relationships" id="256" r:id="Rcf3dcfffd71445c6"/>
    <p:sldId xmlns:r="http://schemas.openxmlformats.org/officeDocument/2006/relationships" id="257" r:id="R2b864bcfc72c4d82"/>
    <p:sldId xmlns:r="http://schemas.openxmlformats.org/officeDocument/2006/relationships" id="258" r:id="R6340ede1fb8f4df4"/>
    <p:sldId xmlns:r="http://schemas.openxmlformats.org/officeDocument/2006/relationships" id="259" r:id="R37a4b1098d6e4db9"/>
    <p:sldId xmlns:r="http://schemas.openxmlformats.org/officeDocument/2006/relationships" id="260" r:id="R16ad74bc151e4ca9"/>
    <p:sldId xmlns:r="http://schemas.openxmlformats.org/officeDocument/2006/relationships" id="261" r:id="R71b6bf73f3ec4e35"/>
    <p:sldId xmlns:r="http://schemas.openxmlformats.org/officeDocument/2006/relationships" id="262" r:id="Ra8819d7354784a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53fa529979487b" /><Relationship Type="http://schemas.openxmlformats.org/officeDocument/2006/relationships/slide" Target="/ppt/slides/slide1.xml" Id="Rcf3dcfffd71445c6" /><Relationship Type="http://schemas.openxmlformats.org/officeDocument/2006/relationships/slide" Target="/ppt/slides/slide2.xml" Id="R2b864bcfc72c4d82" /><Relationship Type="http://schemas.openxmlformats.org/officeDocument/2006/relationships/slide" Target="/ppt/slides/slide3.xml" Id="R6340ede1fb8f4df4" /><Relationship Type="http://schemas.openxmlformats.org/officeDocument/2006/relationships/slide" Target="/ppt/slides/slide4.xml" Id="R37a4b1098d6e4db9" /><Relationship Type="http://schemas.openxmlformats.org/officeDocument/2006/relationships/slide" Target="/ppt/slides/slide5.xml" Id="R16ad74bc151e4ca9" /><Relationship Type="http://schemas.openxmlformats.org/officeDocument/2006/relationships/slide" Target="/ppt/slides/slide6.xml" Id="R71b6bf73f3ec4e35" /><Relationship Type="http://schemas.openxmlformats.org/officeDocument/2006/relationships/slide" Target="/ppt/slides/slide7.xml" Id="Ra8819d7354784a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8e99003c5c41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4d35efc7d4492" /><Relationship Type="http://schemas.openxmlformats.org/officeDocument/2006/relationships/theme" Target="/ppt/slideMasters/theme/theme1.xml" Id="Rd2b5d7be856146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24d35efc7d44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d53f7e3a946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40f38c0dd48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8ff88409d43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ad5fadba944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9ed1e0c4247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25b65fb3f4e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14fe2160c40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HELLELAND HOLDING AS ble etablert [år] og holder til i Brattholmen.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−418 545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9 596 951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63 963 073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64 599 501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HELLELAND WILLY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Willy Helleland, Søra Skorpeneset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5350 Brattholmen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989 091 069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