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adbc355c8246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4031fae5154dc9"/>
  </p:sldMasterIdLst>
  <p:sldIdLst>
    <p:sldId xmlns:r="http://schemas.openxmlformats.org/officeDocument/2006/relationships" id="256" r:id="R6f2c8302eca14bdd"/>
    <p:sldId xmlns:r="http://schemas.openxmlformats.org/officeDocument/2006/relationships" id="257" r:id="R663ac9c3420c4b7a"/>
    <p:sldId xmlns:r="http://schemas.openxmlformats.org/officeDocument/2006/relationships" id="258" r:id="Racdb20d787b54b18"/>
    <p:sldId xmlns:r="http://schemas.openxmlformats.org/officeDocument/2006/relationships" id="259" r:id="R58fa4a8ca199473d"/>
    <p:sldId xmlns:r="http://schemas.openxmlformats.org/officeDocument/2006/relationships" id="260" r:id="R7231102ba4684a03"/>
    <p:sldId xmlns:r="http://schemas.openxmlformats.org/officeDocument/2006/relationships" id="261" r:id="R725a1ffa067343d2"/>
    <p:sldId xmlns:r="http://schemas.openxmlformats.org/officeDocument/2006/relationships" id="262" r:id="R811060ae974d43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4031fae5154dc9" /><Relationship Type="http://schemas.openxmlformats.org/officeDocument/2006/relationships/slide" Target="/ppt/slides/slide1.xml" Id="R6f2c8302eca14bdd" /><Relationship Type="http://schemas.openxmlformats.org/officeDocument/2006/relationships/slide" Target="/ppt/slides/slide2.xml" Id="R663ac9c3420c4b7a" /><Relationship Type="http://schemas.openxmlformats.org/officeDocument/2006/relationships/slide" Target="/ppt/slides/slide3.xml" Id="Racdb20d787b54b18" /><Relationship Type="http://schemas.openxmlformats.org/officeDocument/2006/relationships/slide" Target="/ppt/slides/slide4.xml" Id="R58fa4a8ca199473d" /><Relationship Type="http://schemas.openxmlformats.org/officeDocument/2006/relationships/slide" Target="/ppt/slides/slide5.xml" Id="R7231102ba4684a03" /><Relationship Type="http://schemas.openxmlformats.org/officeDocument/2006/relationships/slide" Target="/ppt/slides/slide6.xml" Id="R725a1ffa067343d2" /><Relationship Type="http://schemas.openxmlformats.org/officeDocument/2006/relationships/slide" Target="/ppt/slides/slide7.xml" Id="R811060ae974d43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c58af7b5ce4d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bc5d6ebb34d1d" /><Relationship Type="http://schemas.openxmlformats.org/officeDocument/2006/relationships/theme" Target="/ppt/slideMasters/theme/theme1.xml" Id="R21841441872546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0bc5d6ebb34d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c6492111440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d466f269149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6b4b3049544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c438539fb4a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19dd73ddc41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82beb153e43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bced629bd46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ANNAR RYAN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ANNAR RYAN HOLDING AS ble etablert [år] og holder til i Nordkjosbotn.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3 232 639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7 081 877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12 452 406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ANNAR HELGE RYAN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Seljelvnesveien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9040 Nordkjosbotn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