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0400813db14e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f9d1d7dcc14093"/>
  </p:sldMasterIdLst>
  <p:sldIdLst>
    <p:sldId xmlns:r="http://schemas.openxmlformats.org/officeDocument/2006/relationships" id="256" r:id="R5baefdec32aa4514"/>
    <p:sldId xmlns:r="http://schemas.openxmlformats.org/officeDocument/2006/relationships" id="257" r:id="R36f08606f8984d79"/>
    <p:sldId xmlns:r="http://schemas.openxmlformats.org/officeDocument/2006/relationships" id="258" r:id="R0b961510ec054d68"/>
    <p:sldId xmlns:r="http://schemas.openxmlformats.org/officeDocument/2006/relationships" id="259" r:id="R45ab14223cdd4dce"/>
    <p:sldId xmlns:r="http://schemas.openxmlformats.org/officeDocument/2006/relationships" id="260" r:id="Ra0d25b3c8e1e40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f9d1d7dcc14093" /><Relationship Type="http://schemas.openxmlformats.org/officeDocument/2006/relationships/slide" Target="/ppt/slides/slide1.xml" Id="R5baefdec32aa4514" /><Relationship Type="http://schemas.openxmlformats.org/officeDocument/2006/relationships/slide" Target="/ppt/slides/slide2.xml" Id="R36f08606f8984d79" /><Relationship Type="http://schemas.openxmlformats.org/officeDocument/2006/relationships/slide" Target="/ppt/slides/slide3.xml" Id="R0b961510ec054d68" /><Relationship Type="http://schemas.openxmlformats.org/officeDocument/2006/relationships/slide" Target="/ppt/slides/slide4.xml" Id="R45ab14223cdd4dce" /><Relationship Type="http://schemas.openxmlformats.org/officeDocument/2006/relationships/slide" Target="/ppt/slides/slide5.xml" Id="Ra0d25b3c8e1e40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7aaee04fe244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49abbcb474b1a" /><Relationship Type="http://schemas.openxmlformats.org/officeDocument/2006/relationships/theme" Target="/ppt/slideMasters/theme/theme1.xml" Id="Rc2749faf3a7e43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d49abbcb474b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77e2d338a41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79b6e2f694c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8238e475346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51a8ae7634c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0ee13156746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SKAUSTU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SKAUSTU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