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a8653b50747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a99e8585484274"/>
  </p:sldMasterIdLst>
  <p:sldIdLst>
    <p:sldId xmlns:r="http://schemas.openxmlformats.org/officeDocument/2006/relationships" id="256" r:id="R8c81103a8b8f4005"/>
    <p:sldId xmlns:r="http://schemas.openxmlformats.org/officeDocument/2006/relationships" id="257" r:id="Rb4f9b8126e324464"/>
    <p:sldId xmlns:r="http://schemas.openxmlformats.org/officeDocument/2006/relationships" id="258" r:id="Rca109deae1604f21"/>
    <p:sldId xmlns:r="http://schemas.openxmlformats.org/officeDocument/2006/relationships" id="259" r:id="Rdfdc7c7f6fef43dd"/>
    <p:sldId xmlns:r="http://schemas.openxmlformats.org/officeDocument/2006/relationships" id="260" r:id="R160e8225bed64342"/>
    <p:sldId xmlns:r="http://schemas.openxmlformats.org/officeDocument/2006/relationships" id="261" r:id="Rfc68f046ceef4c5d"/>
    <p:sldId xmlns:r="http://schemas.openxmlformats.org/officeDocument/2006/relationships" id="262" r:id="Ra544a5c7f1744e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99e8585484274" /><Relationship Type="http://schemas.openxmlformats.org/officeDocument/2006/relationships/slide" Target="/ppt/slides/slide1.xml" Id="R8c81103a8b8f4005" /><Relationship Type="http://schemas.openxmlformats.org/officeDocument/2006/relationships/slide" Target="/ppt/slides/slide2.xml" Id="Rb4f9b8126e324464" /><Relationship Type="http://schemas.openxmlformats.org/officeDocument/2006/relationships/slide" Target="/ppt/slides/slide3.xml" Id="Rca109deae1604f21" /><Relationship Type="http://schemas.openxmlformats.org/officeDocument/2006/relationships/slide" Target="/ppt/slides/slide4.xml" Id="Rdfdc7c7f6fef43dd" /><Relationship Type="http://schemas.openxmlformats.org/officeDocument/2006/relationships/slide" Target="/ppt/slides/slide5.xml" Id="R160e8225bed64342" /><Relationship Type="http://schemas.openxmlformats.org/officeDocument/2006/relationships/slide" Target="/ppt/slides/slide6.xml" Id="Rfc68f046ceef4c5d" /><Relationship Type="http://schemas.openxmlformats.org/officeDocument/2006/relationships/slide" Target="/ppt/slides/slide7.xml" Id="Ra544a5c7f1744e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fc07a32ac47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64f7aeb9b420e" /><Relationship Type="http://schemas.openxmlformats.org/officeDocument/2006/relationships/theme" Target="/ppt/slideMasters/theme/theme1.xml" Id="Rc7a4adef41ec49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c64f7aeb9b42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1e21f45d849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ab80b168347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4077fbf3b46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5345f41b54a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56e8e287c47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bee5e35314f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ba7f96ccb4f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73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