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fa432fbe3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ed15023574572"/>
  </p:sldMasterIdLst>
  <p:sldIdLst>
    <p:sldId xmlns:r="http://schemas.openxmlformats.org/officeDocument/2006/relationships" id="256" r:id="R83426b72a5d44d85"/>
    <p:sldId xmlns:r="http://schemas.openxmlformats.org/officeDocument/2006/relationships" id="257" r:id="R32f464e706514882"/>
    <p:sldId xmlns:r="http://schemas.openxmlformats.org/officeDocument/2006/relationships" id="258" r:id="R90716f518e384b24"/>
    <p:sldId xmlns:r="http://schemas.openxmlformats.org/officeDocument/2006/relationships" id="259" r:id="R3c4a711b092b49de"/>
    <p:sldId xmlns:r="http://schemas.openxmlformats.org/officeDocument/2006/relationships" id="260" r:id="R5322a1218a8f4d94"/>
    <p:sldId xmlns:r="http://schemas.openxmlformats.org/officeDocument/2006/relationships" id="261" r:id="R4974a4ed99b3498c"/>
    <p:sldId xmlns:r="http://schemas.openxmlformats.org/officeDocument/2006/relationships" id="262" r:id="Rc4cc5c556e6f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ed15023574572" /><Relationship Type="http://schemas.openxmlformats.org/officeDocument/2006/relationships/slide" Target="/ppt/slides/slide1.xml" Id="R83426b72a5d44d85" /><Relationship Type="http://schemas.openxmlformats.org/officeDocument/2006/relationships/slide" Target="/ppt/slides/slide2.xml" Id="R32f464e706514882" /><Relationship Type="http://schemas.openxmlformats.org/officeDocument/2006/relationships/slide" Target="/ppt/slides/slide3.xml" Id="R90716f518e384b24" /><Relationship Type="http://schemas.openxmlformats.org/officeDocument/2006/relationships/slide" Target="/ppt/slides/slide4.xml" Id="R3c4a711b092b49de" /><Relationship Type="http://schemas.openxmlformats.org/officeDocument/2006/relationships/slide" Target="/ppt/slides/slide5.xml" Id="R5322a1218a8f4d94" /><Relationship Type="http://schemas.openxmlformats.org/officeDocument/2006/relationships/slide" Target="/ppt/slides/slide6.xml" Id="R4974a4ed99b3498c" /><Relationship Type="http://schemas.openxmlformats.org/officeDocument/2006/relationships/slide" Target="/ppt/slides/slide7.xml" Id="Rc4cc5c556e6f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91059f28f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aefdb8c348f7" /><Relationship Type="http://schemas.openxmlformats.org/officeDocument/2006/relationships/theme" Target="/ppt/slideMasters/theme/theme1.xml" Id="R736d2ba77e87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eaefdb8c3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8799cdb8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9c58db094a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d4b91229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679a0445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c6f814956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a09bed36b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589ea1975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