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c100a41b6145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796377914f4f77"/>
  </p:sldMasterIdLst>
  <p:sldIdLst>
    <p:sldId xmlns:r="http://schemas.openxmlformats.org/officeDocument/2006/relationships" id="256" r:id="Recf6cd77ebd3498e"/>
    <p:sldId xmlns:r="http://schemas.openxmlformats.org/officeDocument/2006/relationships" id="257" r:id="Rb2bd5825ce4241a8"/>
    <p:sldId xmlns:r="http://schemas.openxmlformats.org/officeDocument/2006/relationships" id="258" r:id="R31470088293845e5"/>
    <p:sldId xmlns:r="http://schemas.openxmlformats.org/officeDocument/2006/relationships" id="259" r:id="R470f512f748148de"/>
    <p:sldId xmlns:r="http://schemas.openxmlformats.org/officeDocument/2006/relationships" id="260" r:id="R72ba7b580c484804"/>
    <p:sldId xmlns:r="http://schemas.openxmlformats.org/officeDocument/2006/relationships" id="261" r:id="Re4934c279bf147bf"/>
    <p:sldId xmlns:r="http://schemas.openxmlformats.org/officeDocument/2006/relationships" id="262" r:id="R17d14813fde74b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796377914f4f77" /><Relationship Type="http://schemas.openxmlformats.org/officeDocument/2006/relationships/slide" Target="/ppt/slides/slide1.xml" Id="Recf6cd77ebd3498e" /><Relationship Type="http://schemas.openxmlformats.org/officeDocument/2006/relationships/slide" Target="/ppt/slides/slide2.xml" Id="Rb2bd5825ce4241a8" /><Relationship Type="http://schemas.openxmlformats.org/officeDocument/2006/relationships/slide" Target="/ppt/slides/slide3.xml" Id="R31470088293845e5" /><Relationship Type="http://schemas.openxmlformats.org/officeDocument/2006/relationships/slide" Target="/ppt/slides/slide4.xml" Id="R470f512f748148de" /><Relationship Type="http://schemas.openxmlformats.org/officeDocument/2006/relationships/slide" Target="/ppt/slides/slide5.xml" Id="R72ba7b580c484804" /><Relationship Type="http://schemas.openxmlformats.org/officeDocument/2006/relationships/slide" Target="/ppt/slides/slide6.xml" Id="Re4934c279bf147bf" /><Relationship Type="http://schemas.openxmlformats.org/officeDocument/2006/relationships/slide" Target="/ppt/slides/slide7.xml" Id="R17d14813fde74b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b39be38b2841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5e081c77c42ed" /><Relationship Type="http://schemas.openxmlformats.org/officeDocument/2006/relationships/theme" Target="/ppt/slideMasters/theme/theme1.xml" Id="Rc88cfea1179940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25e081c77c42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a7bee1e2f43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1675ff02448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0aabcd1c54e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82f5033a84b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d54f00aff4b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ebf510ac94d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fa7f48dc241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3 915 888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22 997 765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22 998 859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TORBJØRG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FLATEKVAL KAROLINE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SWOOP GROUP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ANDREAS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Kalvedalsveien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martin@swoopconsulting.no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989 078 321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HOLDING AS</a:t>
            </a:r>
          </a:p>
        </p:txBody>
      </p:sp>
    </p:spTree>
  </p:cSld>
  <p:clrMapOvr>
    <a:masterClrMapping xmlns:a="http://schemas.openxmlformats.org/drawingml/2006/main"/>
  </p:clrMapOvr>
</p:sld>
</file>