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b21bf6bca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a50f8d834497b"/>
  </p:sldMasterIdLst>
  <p:sldIdLst>
    <p:sldId xmlns:r="http://schemas.openxmlformats.org/officeDocument/2006/relationships" id="256" r:id="Rea64f9ebce5044d5"/>
    <p:sldId xmlns:r="http://schemas.openxmlformats.org/officeDocument/2006/relationships" id="257" r:id="Rf5e2a04a03c04fe8"/>
    <p:sldId xmlns:r="http://schemas.openxmlformats.org/officeDocument/2006/relationships" id="258" r:id="Rbc21539cf0214a1a"/>
    <p:sldId xmlns:r="http://schemas.openxmlformats.org/officeDocument/2006/relationships" id="259" r:id="Rd587daa058e943c0"/>
    <p:sldId xmlns:r="http://schemas.openxmlformats.org/officeDocument/2006/relationships" id="260" r:id="Rc6cab49747ee4743"/>
    <p:sldId xmlns:r="http://schemas.openxmlformats.org/officeDocument/2006/relationships" id="261" r:id="R2a89ded1dbe74c61"/>
    <p:sldId xmlns:r="http://schemas.openxmlformats.org/officeDocument/2006/relationships" id="262" r:id="R41ea3d435bf6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a50f8d834497b" /><Relationship Type="http://schemas.openxmlformats.org/officeDocument/2006/relationships/slide" Target="/ppt/slides/slide1.xml" Id="Rea64f9ebce5044d5" /><Relationship Type="http://schemas.openxmlformats.org/officeDocument/2006/relationships/slide" Target="/ppt/slides/slide2.xml" Id="Rf5e2a04a03c04fe8" /><Relationship Type="http://schemas.openxmlformats.org/officeDocument/2006/relationships/slide" Target="/ppt/slides/slide3.xml" Id="Rbc21539cf0214a1a" /><Relationship Type="http://schemas.openxmlformats.org/officeDocument/2006/relationships/slide" Target="/ppt/slides/slide4.xml" Id="Rd587daa058e943c0" /><Relationship Type="http://schemas.openxmlformats.org/officeDocument/2006/relationships/slide" Target="/ppt/slides/slide5.xml" Id="Rc6cab49747ee4743" /><Relationship Type="http://schemas.openxmlformats.org/officeDocument/2006/relationships/slide" Target="/ppt/slides/slide6.xml" Id="R2a89ded1dbe74c61" /><Relationship Type="http://schemas.openxmlformats.org/officeDocument/2006/relationships/slide" Target="/ppt/slides/slide7.xml" Id="R41ea3d435bf6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54660b9944c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cfdb254a442ba" /><Relationship Type="http://schemas.openxmlformats.org/officeDocument/2006/relationships/theme" Target="/ppt/slideMasters/theme/theme1.xml" Id="R48b117a819e0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cfdb254a4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c950e09044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508631a6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2be9def04c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683f8caac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d542f19e9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e5442a530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5f598da99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LEONTHIN NICOLAI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