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d565a277344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bf621936648a7"/>
  </p:sldMasterIdLst>
  <p:sldIdLst>
    <p:sldId xmlns:r="http://schemas.openxmlformats.org/officeDocument/2006/relationships" id="256" r:id="Rf4af583b010848ed"/>
    <p:sldId xmlns:r="http://schemas.openxmlformats.org/officeDocument/2006/relationships" id="257" r:id="R419d3a355a3644a2"/>
    <p:sldId xmlns:r="http://schemas.openxmlformats.org/officeDocument/2006/relationships" id="258" r:id="R206e679e048d489a"/>
    <p:sldId xmlns:r="http://schemas.openxmlformats.org/officeDocument/2006/relationships" id="259" r:id="Redee803161ea49db"/>
    <p:sldId xmlns:r="http://schemas.openxmlformats.org/officeDocument/2006/relationships" id="260" r:id="R12d748485f7f4bba"/>
    <p:sldId xmlns:r="http://schemas.openxmlformats.org/officeDocument/2006/relationships" id="261" r:id="R475705d869a64cf6"/>
    <p:sldId xmlns:r="http://schemas.openxmlformats.org/officeDocument/2006/relationships" id="262" r:id="R254f48afe0af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bf621936648a7" /><Relationship Type="http://schemas.openxmlformats.org/officeDocument/2006/relationships/slide" Target="/ppt/slides/slide1.xml" Id="Rf4af583b010848ed" /><Relationship Type="http://schemas.openxmlformats.org/officeDocument/2006/relationships/slide" Target="/ppt/slides/slide2.xml" Id="R419d3a355a3644a2" /><Relationship Type="http://schemas.openxmlformats.org/officeDocument/2006/relationships/slide" Target="/ppt/slides/slide3.xml" Id="R206e679e048d489a" /><Relationship Type="http://schemas.openxmlformats.org/officeDocument/2006/relationships/slide" Target="/ppt/slides/slide4.xml" Id="Redee803161ea49db" /><Relationship Type="http://schemas.openxmlformats.org/officeDocument/2006/relationships/slide" Target="/ppt/slides/slide5.xml" Id="R12d748485f7f4bba" /><Relationship Type="http://schemas.openxmlformats.org/officeDocument/2006/relationships/slide" Target="/ppt/slides/slide6.xml" Id="R475705d869a64cf6" /><Relationship Type="http://schemas.openxmlformats.org/officeDocument/2006/relationships/slide" Target="/ppt/slides/slide7.xml" Id="R254f48afe0af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081e64533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a3d1dcdf64801" /><Relationship Type="http://schemas.openxmlformats.org/officeDocument/2006/relationships/theme" Target="/ppt/slideMasters/theme/theme1.xml" Id="R311279c56af442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a3d1dcdf6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65e968da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118043796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6d885443446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4fca8e93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23e69aeb44b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6462356a24d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e81e2dbb2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