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2deae454e64f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d8e296bbfc49e3"/>
  </p:sldMasterIdLst>
  <p:sldIdLst>
    <p:sldId xmlns:r="http://schemas.openxmlformats.org/officeDocument/2006/relationships" id="256" r:id="Rc287893e724f458b"/>
    <p:sldId xmlns:r="http://schemas.openxmlformats.org/officeDocument/2006/relationships" id="257" r:id="R2f07750fec9544b6"/>
    <p:sldId xmlns:r="http://schemas.openxmlformats.org/officeDocument/2006/relationships" id="258" r:id="R8fa48808754f47ef"/>
    <p:sldId xmlns:r="http://schemas.openxmlformats.org/officeDocument/2006/relationships" id="259" r:id="R6c061f90fe9c403e"/>
    <p:sldId xmlns:r="http://schemas.openxmlformats.org/officeDocument/2006/relationships" id="260" r:id="Rc51326ff616549b7"/>
    <p:sldId xmlns:r="http://schemas.openxmlformats.org/officeDocument/2006/relationships" id="261" r:id="R187e24ec2cb04093"/>
    <p:sldId xmlns:r="http://schemas.openxmlformats.org/officeDocument/2006/relationships" id="262" r:id="Rfb69285e418f4c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d8e296bbfc49e3" /><Relationship Type="http://schemas.openxmlformats.org/officeDocument/2006/relationships/slide" Target="/ppt/slides/slide1.xml" Id="Rc287893e724f458b" /><Relationship Type="http://schemas.openxmlformats.org/officeDocument/2006/relationships/slide" Target="/ppt/slides/slide2.xml" Id="R2f07750fec9544b6" /><Relationship Type="http://schemas.openxmlformats.org/officeDocument/2006/relationships/slide" Target="/ppt/slides/slide3.xml" Id="R8fa48808754f47ef" /><Relationship Type="http://schemas.openxmlformats.org/officeDocument/2006/relationships/slide" Target="/ppt/slides/slide4.xml" Id="R6c061f90fe9c403e" /><Relationship Type="http://schemas.openxmlformats.org/officeDocument/2006/relationships/slide" Target="/ppt/slides/slide5.xml" Id="Rc51326ff616549b7" /><Relationship Type="http://schemas.openxmlformats.org/officeDocument/2006/relationships/slide" Target="/ppt/slides/slide6.xml" Id="R187e24ec2cb04093" /><Relationship Type="http://schemas.openxmlformats.org/officeDocument/2006/relationships/slide" Target="/ppt/slides/slide7.xml" Id="Rfb69285e418f4c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89717203149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32f68a40d4029" /><Relationship Type="http://schemas.openxmlformats.org/officeDocument/2006/relationships/theme" Target="/ppt/slideMasters/theme/theme1.xml" Id="R4076a7ce28084f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b32f68a40d40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9a0180c3444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a25631d9d41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9f2abbb7c40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30b946f854a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da4720dd548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55e981d0844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cfde0f8c04e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RØR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14 917 320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1 001 379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2 588 352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6 367 536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