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e7cf8d6bf8b450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977918d3d54459d"/>
  </p:sldMasterIdLst>
  <p:sldIdLst>
    <p:sldId xmlns:r="http://schemas.openxmlformats.org/officeDocument/2006/relationships" id="256" r:id="R151567d5fcad40c2"/>
    <p:sldId xmlns:r="http://schemas.openxmlformats.org/officeDocument/2006/relationships" id="257" r:id="Rc9d9e0fe79d04b8b"/>
    <p:sldId xmlns:r="http://schemas.openxmlformats.org/officeDocument/2006/relationships" id="258" r:id="Rec451b83c3c448eb"/>
    <p:sldId xmlns:r="http://schemas.openxmlformats.org/officeDocument/2006/relationships" id="259" r:id="R2047ec505c1c4b77"/>
    <p:sldId xmlns:r="http://schemas.openxmlformats.org/officeDocument/2006/relationships" id="260" r:id="R6aa5d2f297434165"/>
    <p:sldId xmlns:r="http://schemas.openxmlformats.org/officeDocument/2006/relationships" id="261" r:id="R0ce961ef2f18450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977918d3d54459d" /><Relationship Type="http://schemas.openxmlformats.org/officeDocument/2006/relationships/slide" Target="/ppt/slides/slide1.xml" Id="R151567d5fcad40c2" /><Relationship Type="http://schemas.openxmlformats.org/officeDocument/2006/relationships/slide" Target="/ppt/slides/slide2.xml" Id="Rc9d9e0fe79d04b8b" /><Relationship Type="http://schemas.openxmlformats.org/officeDocument/2006/relationships/slide" Target="/ppt/slides/slide3.xml" Id="Rec451b83c3c448eb" /><Relationship Type="http://schemas.openxmlformats.org/officeDocument/2006/relationships/slide" Target="/ppt/slides/slide4.xml" Id="R2047ec505c1c4b77" /><Relationship Type="http://schemas.openxmlformats.org/officeDocument/2006/relationships/slide" Target="/ppt/slides/slide5.xml" Id="R6aa5d2f297434165" /><Relationship Type="http://schemas.openxmlformats.org/officeDocument/2006/relationships/slide" Target="/ppt/slides/slide6.xml" Id="R0ce961ef2f18450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097e165215c4f1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acd0d06d0e490a" /><Relationship Type="http://schemas.openxmlformats.org/officeDocument/2006/relationships/theme" Target="/ppt/slideMasters/theme/theme1.xml" Id="Racb78a80b5fe41a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facd0d06d0e490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6c040e9bd44ce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c00bb21cdc40f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19ffee111c481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018a62d119404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24827930fb4f8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d2dcc351d3421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DALSBERGSTIEN 3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DALSBERGSTIEN 3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DALSBERGSTIEN 3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DALSBERGSTIEN 3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DALSBERGSTIEN 3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DALSBERGSTIEN 3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SILVERTON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DALSBERGSTIEN 3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989 067 613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DALSBERGSTIEN 3 AS</a:t>
            </a:r>
          </a:p>
        </p:txBody>
      </p:sp>
    </p:spTree>
  </p:cSld>
  <p:clrMapOvr>
    <a:masterClrMapping xmlns:a="http://schemas.openxmlformats.org/drawingml/2006/main"/>
  </p:clrMapOvr>
</p:sld>
</file>