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bd5f6a4fdb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b041960ab4537"/>
  </p:sldMasterIdLst>
  <p:sldIdLst>
    <p:sldId xmlns:r="http://schemas.openxmlformats.org/officeDocument/2006/relationships" id="256" r:id="R05cc9a3b327c47f6"/>
    <p:sldId xmlns:r="http://schemas.openxmlformats.org/officeDocument/2006/relationships" id="257" r:id="Re5bbec5745d547d1"/>
    <p:sldId xmlns:r="http://schemas.openxmlformats.org/officeDocument/2006/relationships" id="258" r:id="R0482320ddfea4eeb"/>
    <p:sldId xmlns:r="http://schemas.openxmlformats.org/officeDocument/2006/relationships" id="259" r:id="Rb9b32a34576c411c"/>
    <p:sldId xmlns:r="http://schemas.openxmlformats.org/officeDocument/2006/relationships" id="260" r:id="R601d6c4679154904"/>
    <p:sldId xmlns:r="http://schemas.openxmlformats.org/officeDocument/2006/relationships" id="261" r:id="Reb8bb97417064eda"/>
    <p:sldId xmlns:r="http://schemas.openxmlformats.org/officeDocument/2006/relationships" id="262" r:id="R136105cca03f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b041960ab4537" /><Relationship Type="http://schemas.openxmlformats.org/officeDocument/2006/relationships/slide" Target="/ppt/slides/slide1.xml" Id="R05cc9a3b327c47f6" /><Relationship Type="http://schemas.openxmlformats.org/officeDocument/2006/relationships/slide" Target="/ppt/slides/slide2.xml" Id="Re5bbec5745d547d1" /><Relationship Type="http://schemas.openxmlformats.org/officeDocument/2006/relationships/slide" Target="/ppt/slides/slide3.xml" Id="R0482320ddfea4eeb" /><Relationship Type="http://schemas.openxmlformats.org/officeDocument/2006/relationships/slide" Target="/ppt/slides/slide4.xml" Id="Rb9b32a34576c411c" /><Relationship Type="http://schemas.openxmlformats.org/officeDocument/2006/relationships/slide" Target="/ppt/slides/slide5.xml" Id="R601d6c4679154904" /><Relationship Type="http://schemas.openxmlformats.org/officeDocument/2006/relationships/slide" Target="/ppt/slides/slide6.xml" Id="Reb8bb97417064eda" /><Relationship Type="http://schemas.openxmlformats.org/officeDocument/2006/relationships/slide" Target="/ppt/slides/slide7.xml" Id="R136105cca03f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40d48567640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d5e2219c04410" /><Relationship Type="http://schemas.openxmlformats.org/officeDocument/2006/relationships/theme" Target="/ppt/slideMasters/theme/theme1.xml" Id="Rc3cb1b94e8da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9d5e2219c0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e577fdbc642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1e9ddea4d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5bbe32ca9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e30b57cc4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2362eba6946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1556a8af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d56a8dcbf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