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69bf1f0fd147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35160cb4fc48a5"/>
  </p:sldMasterIdLst>
  <p:sldIdLst>
    <p:sldId xmlns:r="http://schemas.openxmlformats.org/officeDocument/2006/relationships" id="256" r:id="R8c61289915794d3b"/>
    <p:sldId xmlns:r="http://schemas.openxmlformats.org/officeDocument/2006/relationships" id="257" r:id="R53a69f0bf44c42b8"/>
    <p:sldId xmlns:r="http://schemas.openxmlformats.org/officeDocument/2006/relationships" id="258" r:id="R406cd93c1c684118"/>
    <p:sldId xmlns:r="http://schemas.openxmlformats.org/officeDocument/2006/relationships" id="259" r:id="Rf2d0037c0b7d4319"/>
    <p:sldId xmlns:r="http://schemas.openxmlformats.org/officeDocument/2006/relationships" id="260" r:id="R1a18aaae2ff94e1a"/>
    <p:sldId xmlns:r="http://schemas.openxmlformats.org/officeDocument/2006/relationships" id="261" r:id="R08cf8f73b9c2410e"/>
    <p:sldId xmlns:r="http://schemas.openxmlformats.org/officeDocument/2006/relationships" id="262" r:id="R451879bfd82743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35160cb4fc48a5" /><Relationship Type="http://schemas.openxmlformats.org/officeDocument/2006/relationships/slide" Target="/ppt/slides/slide1.xml" Id="R8c61289915794d3b" /><Relationship Type="http://schemas.openxmlformats.org/officeDocument/2006/relationships/slide" Target="/ppt/slides/slide2.xml" Id="R53a69f0bf44c42b8" /><Relationship Type="http://schemas.openxmlformats.org/officeDocument/2006/relationships/slide" Target="/ppt/slides/slide3.xml" Id="R406cd93c1c684118" /><Relationship Type="http://schemas.openxmlformats.org/officeDocument/2006/relationships/slide" Target="/ppt/slides/slide4.xml" Id="Rf2d0037c0b7d4319" /><Relationship Type="http://schemas.openxmlformats.org/officeDocument/2006/relationships/slide" Target="/ppt/slides/slide5.xml" Id="R1a18aaae2ff94e1a" /><Relationship Type="http://schemas.openxmlformats.org/officeDocument/2006/relationships/slide" Target="/ppt/slides/slide6.xml" Id="R08cf8f73b9c2410e" /><Relationship Type="http://schemas.openxmlformats.org/officeDocument/2006/relationships/slide" Target="/ppt/slides/slide7.xml" Id="R451879bfd82743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a25c9a972a43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081f215df44e8e" /><Relationship Type="http://schemas.openxmlformats.org/officeDocument/2006/relationships/theme" Target="/ppt/slideMasters/theme/theme1.xml" Id="Ra6c8ecbea51441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081f215df44e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535f33656a46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51ad47688649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10f21b997346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dd17283d1846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917d9f93154a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c1ba4db154a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3aad237a3247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VS HOLDING AS ble etablert [år] og holder til i Sunndalsøra.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74 093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9 765 944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10 770 239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SÆTER VIDAR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Fjellvegen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6600 Sunndalsøra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989 057 421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