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742ae4afe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b239e8e2141f1"/>
  </p:sldMasterIdLst>
  <p:sldIdLst>
    <p:sldId xmlns:r="http://schemas.openxmlformats.org/officeDocument/2006/relationships" id="256" r:id="R53f9c25d8d1d417a"/>
    <p:sldId xmlns:r="http://schemas.openxmlformats.org/officeDocument/2006/relationships" id="257" r:id="R64b942b388ca435b"/>
    <p:sldId xmlns:r="http://schemas.openxmlformats.org/officeDocument/2006/relationships" id="258" r:id="Reb4704fd8c304d9e"/>
    <p:sldId xmlns:r="http://schemas.openxmlformats.org/officeDocument/2006/relationships" id="259" r:id="Re237913422654754"/>
    <p:sldId xmlns:r="http://schemas.openxmlformats.org/officeDocument/2006/relationships" id="260" r:id="R2a5bd16a7cbb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b239e8e2141f1" /><Relationship Type="http://schemas.openxmlformats.org/officeDocument/2006/relationships/slide" Target="/ppt/slides/slide1.xml" Id="R53f9c25d8d1d417a" /><Relationship Type="http://schemas.openxmlformats.org/officeDocument/2006/relationships/slide" Target="/ppt/slides/slide2.xml" Id="R64b942b388ca435b" /><Relationship Type="http://schemas.openxmlformats.org/officeDocument/2006/relationships/slide" Target="/ppt/slides/slide3.xml" Id="Reb4704fd8c304d9e" /><Relationship Type="http://schemas.openxmlformats.org/officeDocument/2006/relationships/slide" Target="/ppt/slides/slide4.xml" Id="Re237913422654754" /><Relationship Type="http://schemas.openxmlformats.org/officeDocument/2006/relationships/slide" Target="/ppt/slides/slide5.xml" Id="R2a5bd16a7cbb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97e740d34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6411433f4c7a" /><Relationship Type="http://schemas.openxmlformats.org/officeDocument/2006/relationships/theme" Target="/ppt/slideMasters/theme/theme1.xml" Id="R0532789c38ca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f6411433f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ac331f19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9e904776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e0e48411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5da0577dd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81fcb3de8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