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0ef83803d44c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1ae2b31d034169"/>
  </p:sldMasterIdLst>
  <p:sldIdLst>
    <p:sldId xmlns:r="http://schemas.openxmlformats.org/officeDocument/2006/relationships" id="256" r:id="Ra53ed2a688a04844"/>
    <p:sldId xmlns:r="http://schemas.openxmlformats.org/officeDocument/2006/relationships" id="257" r:id="Rf43173107d294391"/>
    <p:sldId xmlns:r="http://schemas.openxmlformats.org/officeDocument/2006/relationships" id="258" r:id="R4b32d488bf534ca2"/>
    <p:sldId xmlns:r="http://schemas.openxmlformats.org/officeDocument/2006/relationships" id="259" r:id="R554cda42cb824b14"/>
    <p:sldId xmlns:r="http://schemas.openxmlformats.org/officeDocument/2006/relationships" id="260" r:id="R2fc29995c6ab42a4"/>
    <p:sldId xmlns:r="http://schemas.openxmlformats.org/officeDocument/2006/relationships" id="261" r:id="R74ca23d2397a4bc5"/>
    <p:sldId xmlns:r="http://schemas.openxmlformats.org/officeDocument/2006/relationships" id="262" r:id="R91e0fa75646948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1ae2b31d034169" /><Relationship Type="http://schemas.openxmlformats.org/officeDocument/2006/relationships/slide" Target="/ppt/slides/slide1.xml" Id="Ra53ed2a688a04844" /><Relationship Type="http://schemas.openxmlformats.org/officeDocument/2006/relationships/slide" Target="/ppt/slides/slide2.xml" Id="Rf43173107d294391" /><Relationship Type="http://schemas.openxmlformats.org/officeDocument/2006/relationships/slide" Target="/ppt/slides/slide3.xml" Id="R4b32d488bf534ca2" /><Relationship Type="http://schemas.openxmlformats.org/officeDocument/2006/relationships/slide" Target="/ppt/slides/slide4.xml" Id="R554cda42cb824b14" /><Relationship Type="http://schemas.openxmlformats.org/officeDocument/2006/relationships/slide" Target="/ppt/slides/slide5.xml" Id="R2fc29995c6ab42a4" /><Relationship Type="http://schemas.openxmlformats.org/officeDocument/2006/relationships/slide" Target="/ppt/slides/slide6.xml" Id="R74ca23d2397a4bc5" /><Relationship Type="http://schemas.openxmlformats.org/officeDocument/2006/relationships/slide" Target="/ppt/slides/slide7.xml" Id="R91e0fa75646948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2afb4b2c1249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e901426b254d9e" /><Relationship Type="http://schemas.openxmlformats.org/officeDocument/2006/relationships/theme" Target="/ppt/slideMasters/theme/theme1.xml" Id="Rff029590b65d48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e901426b254d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b348c44c7442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73cc8ad50645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fd6d2b163c4f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e1c16ad7d542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c6498f30034a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464e22657846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070a54f38440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ATC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ATC INVEST AS ble etablert [år] og holder til i Bekkestua.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−119 042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28 422 425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108 380 368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109 585 400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THORESEN JAN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Hagmans vei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1357 Bekkestua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989 043 439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ATC INVEST AS</a:t>
            </a:r>
          </a:p>
        </p:txBody>
      </p:sp>
    </p:spTree>
  </p:cSld>
  <p:clrMapOvr>
    <a:masterClrMapping xmlns:a="http://schemas.openxmlformats.org/drawingml/2006/main"/>
  </p:clrMapOvr>
</p:sld>
</file>