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c682946f584d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19bdeee47f4f2c"/>
  </p:sldMasterIdLst>
  <p:sldIdLst>
    <p:sldId xmlns:r="http://schemas.openxmlformats.org/officeDocument/2006/relationships" id="256" r:id="R6fbd4a4a67ee4da5"/>
    <p:sldId xmlns:r="http://schemas.openxmlformats.org/officeDocument/2006/relationships" id="257" r:id="Re4a55f9548c94fa8"/>
    <p:sldId xmlns:r="http://schemas.openxmlformats.org/officeDocument/2006/relationships" id="258" r:id="Rbde00517d2ad4ae5"/>
    <p:sldId xmlns:r="http://schemas.openxmlformats.org/officeDocument/2006/relationships" id="259" r:id="Rc089d4f6126543c7"/>
    <p:sldId xmlns:r="http://schemas.openxmlformats.org/officeDocument/2006/relationships" id="260" r:id="R817938d3a9ec4d1a"/>
    <p:sldId xmlns:r="http://schemas.openxmlformats.org/officeDocument/2006/relationships" id="261" r:id="R774a132446ff48c7"/>
    <p:sldId xmlns:r="http://schemas.openxmlformats.org/officeDocument/2006/relationships" id="262" r:id="R6e5cea5c19fc4f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9bdeee47f4f2c" /><Relationship Type="http://schemas.openxmlformats.org/officeDocument/2006/relationships/slide" Target="/ppt/slides/slide1.xml" Id="R6fbd4a4a67ee4da5" /><Relationship Type="http://schemas.openxmlformats.org/officeDocument/2006/relationships/slide" Target="/ppt/slides/slide2.xml" Id="Re4a55f9548c94fa8" /><Relationship Type="http://schemas.openxmlformats.org/officeDocument/2006/relationships/slide" Target="/ppt/slides/slide3.xml" Id="Rbde00517d2ad4ae5" /><Relationship Type="http://schemas.openxmlformats.org/officeDocument/2006/relationships/slide" Target="/ppt/slides/slide4.xml" Id="Rc089d4f6126543c7" /><Relationship Type="http://schemas.openxmlformats.org/officeDocument/2006/relationships/slide" Target="/ppt/slides/slide5.xml" Id="R817938d3a9ec4d1a" /><Relationship Type="http://schemas.openxmlformats.org/officeDocument/2006/relationships/slide" Target="/ppt/slides/slide6.xml" Id="R774a132446ff48c7" /><Relationship Type="http://schemas.openxmlformats.org/officeDocument/2006/relationships/slide" Target="/ppt/slides/slide7.xml" Id="R6e5cea5c19fc4f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ca860a48d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292e761aa4026" /><Relationship Type="http://schemas.openxmlformats.org/officeDocument/2006/relationships/theme" Target="/ppt/slideMasters/theme/theme1.xml" Id="R3b4e9935360a48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5292e761aa40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2c6f6c55a4d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5c44f900043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ca7a3702340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2c65d682a4f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549055cf249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59fcec91542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59b0e47b24b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MÅLSNES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25 983 743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26 181 351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GEIR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Finnhaugveien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43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gom@link-signatur.no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