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043c46d73740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866f69fc4d486c"/>
  </p:sldMasterIdLst>
  <p:sldIdLst>
    <p:sldId xmlns:r="http://schemas.openxmlformats.org/officeDocument/2006/relationships" id="256" r:id="Rf22bbad231d34023"/>
    <p:sldId xmlns:r="http://schemas.openxmlformats.org/officeDocument/2006/relationships" id="257" r:id="Rdc9ec3abe78b4386"/>
    <p:sldId xmlns:r="http://schemas.openxmlformats.org/officeDocument/2006/relationships" id="258" r:id="Rc816e8560aef412a"/>
    <p:sldId xmlns:r="http://schemas.openxmlformats.org/officeDocument/2006/relationships" id="259" r:id="R424c7eae8a524cbf"/>
    <p:sldId xmlns:r="http://schemas.openxmlformats.org/officeDocument/2006/relationships" id="260" r:id="R37c86487eecd45ea"/>
    <p:sldId xmlns:r="http://schemas.openxmlformats.org/officeDocument/2006/relationships" id="261" r:id="Ra9a3e498ec224332"/>
    <p:sldId xmlns:r="http://schemas.openxmlformats.org/officeDocument/2006/relationships" id="262" r:id="Rfd44eea64cb14e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866f69fc4d486c" /><Relationship Type="http://schemas.openxmlformats.org/officeDocument/2006/relationships/slide" Target="/ppt/slides/slide1.xml" Id="Rf22bbad231d34023" /><Relationship Type="http://schemas.openxmlformats.org/officeDocument/2006/relationships/slide" Target="/ppt/slides/slide2.xml" Id="Rdc9ec3abe78b4386" /><Relationship Type="http://schemas.openxmlformats.org/officeDocument/2006/relationships/slide" Target="/ppt/slides/slide3.xml" Id="Rc816e8560aef412a" /><Relationship Type="http://schemas.openxmlformats.org/officeDocument/2006/relationships/slide" Target="/ppt/slides/slide4.xml" Id="R424c7eae8a524cbf" /><Relationship Type="http://schemas.openxmlformats.org/officeDocument/2006/relationships/slide" Target="/ppt/slides/slide5.xml" Id="R37c86487eecd45ea" /><Relationship Type="http://schemas.openxmlformats.org/officeDocument/2006/relationships/slide" Target="/ppt/slides/slide6.xml" Id="Ra9a3e498ec224332" /><Relationship Type="http://schemas.openxmlformats.org/officeDocument/2006/relationships/slide" Target="/ppt/slides/slide7.xml" Id="Rfd44eea64cb14e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faab2e06194c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bb8bd4a6b44b0" /><Relationship Type="http://schemas.openxmlformats.org/officeDocument/2006/relationships/theme" Target="/ppt/slideMasters/theme/theme1.xml" Id="Rece4ca0e44554d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7bb8bd4a6b44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f058c05024a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397b050db46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adcc94f5548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2e6c00d9d44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40ff9a8ee45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f150c977b4c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bdb0ecca442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ANDA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16 044 056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14 706 449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−4 634 675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198 944 429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199 516 987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ANDA PER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 HEGE ANDA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ANDA TRYGVE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ANDA PER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 HEGE ANDA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Steingata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trygve@andaholding.no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989 037 404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ANDA HOLDING AS</a:t>
            </a:r>
          </a:p>
        </p:txBody>
      </p:sp>
    </p:spTree>
  </p:cSld>
  <p:clrMapOvr>
    <a:masterClrMapping xmlns:a="http://schemas.openxmlformats.org/drawingml/2006/main"/>
  </p:clrMapOvr>
</p:sld>
</file>