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47eb898aeb4e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74057caa154da1"/>
  </p:sldMasterIdLst>
  <p:sldIdLst>
    <p:sldId xmlns:r="http://schemas.openxmlformats.org/officeDocument/2006/relationships" id="256" r:id="Rd5dda057e6ad4f52"/>
    <p:sldId xmlns:r="http://schemas.openxmlformats.org/officeDocument/2006/relationships" id="257" r:id="Rdc9d94ede18b49ae"/>
    <p:sldId xmlns:r="http://schemas.openxmlformats.org/officeDocument/2006/relationships" id="258" r:id="R502161e1b0aa42e6"/>
    <p:sldId xmlns:r="http://schemas.openxmlformats.org/officeDocument/2006/relationships" id="259" r:id="R01f87d627c954e99"/>
    <p:sldId xmlns:r="http://schemas.openxmlformats.org/officeDocument/2006/relationships" id="260" r:id="R1a8d82381fcd4316"/>
    <p:sldId xmlns:r="http://schemas.openxmlformats.org/officeDocument/2006/relationships" id="261" r:id="R6957b451023f4268"/>
    <p:sldId xmlns:r="http://schemas.openxmlformats.org/officeDocument/2006/relationships" id="262" r:id="R4ea9bc2f172b44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74057caa154da1" /><Relationship Type="http://schemas.openxmlformats.org/officeDocument/2006/relationships/slide" Target="/ppt/slides/slide1.xml" Id="Rd5dda057e6ad4f52" /><Relationship Type="http://schemas.openxmlformats.org/officeDocument/2006/relationships/slide" Target="/ppt/slides/slide2.xml" Id="Rdc9d94ede18b49ae" /><Relationship Type="http://schemas.openxmlformats.org/officeDocument/2006/relationships/slide" Target="/ppt/slides/slide3.xml" Id="R502161e1b0aa42e6" /><Relationship Type="http://schemas.openxmlformats.org/officeDocument/2006/relationships/slide" Target="/ppt/slides/slide4.xml" Id="R01f87d627c954e99" /><Relationship Type="http://schemas.openxmlformats.org/officeDocument/2006/relationships/slide" Target="/ppt/slides/slide5.xml" Id="R1a8d82381fcd4316" /><Relationship Type="http://schemas.openxmlformats.org/officeDocument/2006/relationships/slide" Target="/ppt/slides/slide6.xml" Id="R6957b451023f4268" /><Relationship Type="http://schemas.openxmlformats.org/officeDocument/2006/relationships/slide" Target="/ppt/slides/slide7.xml" Id="R4ea9bc2f172b44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6179bc12e34b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c67a70df94b76" /><Relationship Type="http://schemas.openxmlformats.org/officeDocument/2006/relationships/theme" Target="/ppt/slideMasters/theme/theme1.xml" Id="R43a504e8acc241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6c67a70df94b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69731a16240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b5ab63a9446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0f9fd7b0246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6fd8333ef4e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fcb5500e040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2890f0ab748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a94b5d16e41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 &amp; 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&amp; 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 &amp; A HOLDING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&amp; 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&amp; 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&amp; 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3 473 744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11 321 233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11 388 944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&amp; 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HOLTER-SØRENSEN PAAL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&amp; 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Ringstabekkveien 67B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989 034 871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&amp; A HOLDING AS</a:t>
            </a:r>
          </a:p>
        </p:txBody>
      </p:sp>
    </p:spTree>
  </p:cSld>
  <p:clrMapOvr>
    <a:masterClrMapping xmlns:a="http://schemas.openxmlformats.org/drawingml/2006/main"/>
  </p:clrMapOvr>
</p:sld>
</file>