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1d78a5cf5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62cb000ba4352"/>
  </p:sldMasterIdLst>
  <p:sldIdLst>
    <p:sldId xmlns:r="http://schemas.openxmlformats.org/officeDocument/2006/relationships" id="256" r:id="Ra3175e82762a4c03"/>
    <p:sldId xmlns:r="http://schemas.openxmlformats.org/officeDocument/2006/relationships" id="257" r:id="Ree5be5603de84b03"/>
    <p:sldId xmlns:r="http://schemas.openxmlformats.org/officeDocument/2006/relationships" id="258" r:id="R4f4a5088c5734a6b"/>
    <p:sldId xmlns:r="http://schemas.openxmlformats.org/officeDocument/2006/relationships" id="259" r:id="R6d6860b422ac49f6"/>
    <p:sldId xmlns:r="http://schemas.openxmlformats.org/officeDocument/2006/relationships" id="260" r:id="R22c529fc9127458e"/>
    <p:sldId xmlns:r="http://schemas.openxmlformats.org/officeDocument/2006/relationships" id="261" r:id="Rdb725593f1bb4a23"/>
    <p:sldId xmlns:r="http://schemas.openxmlformats.org/officeDocument/2006/relationships" id="262" r:id="Ra0e19fe87750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62cb000ba4352" /><Relationship Type="http://schemas.openxmlformats.org/officeDocument/2006/relationships/slide" Target="/ppt/slides/slide1.xml" Id="Ra3175e82762a4c03" /><Relationship Type="http://schemas.openxmlformats.org/officeDocument/2006/relationships/slide" Target="/ppt/slides/slide2.xml" Id="Ree5be5603de84b03" /><Relationship Type="http://schemas.openxmlformats.org/officeDocument/2006/relationships/slide" Target="/ppt/slides/slide3.xml" Id="R4f4a5088c5734a6b" /><Relationship Type="http://schemas.openxmlformats.org/officeDocument/2006/relationships/slide" Target="/ppt/slides/slide4.xml" Id="R6d6860b422ac49f6" /><Relationship Type="http://schemas.openxmlformats.org/officeDocument/2006/relationships/slide" Target="/ppt/slides/slide5.xml" Id="R22c529fc9127458e" /><Relationship Type="http://schemas.openxmlformats.org/officeDocument/2006/relationships/slide" Target="/ppt/slides/slide6.xml" Id="Rdb725593f1bb4a23" /><Relationship Type="http://schemas.openxmlformats.org/officeDocument/2006/relationships/slide" Target="/ppt/slides/slide7.xml" Id="Ra0e19fe87750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be2f03dbc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272c599a249f0" /><Relationship Type="http://schemas.openxmlformats.org/officeDocument/2006/relationships/theme" Target="/ppt/slideMasters/theme/theme1.xml" Id="R155b132685de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272c599a2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d7eb3dc93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7eecd7e0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de251d69b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5fcc8410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2c29e17bf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faf920e73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2876e0aeb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erlend@reeltime.no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