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f01c181bed40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7a3e9a7f80425c"/>
  </p:sldMasterIdLst>
  <p:sldIdLst>
    <p:sldId xmlns:r="http://schemas.openxmlformats.org/officeDocument/2006/relationships" id="256" r:id="R77b25b6e9bc54b7c"/>
    <p:sldId xmlns:r="http://schemas.openxmlformats.org/officeDocument/2006/relationships" id="257" r:id="R4878e13748f64a3c"/>
    <p:sldId xmlns:r="http://schemas.openxmlformats.org/officeDocument/2006/relationships" id="258" r:id="R9f6dbca8c88b481d"/>
    <p:sldId xmlns:r="http://schemas.openxmlformats.org/officeDocument/2006/relationships" id="259" r:id="R8386aa2b333d404b"/>
    <p:sldId xmlns:r="http://schemas.openxmlformats.org/officeDocument/2006/relationships" id="260" r:id="Rb5ac1bfdedd64d68"/>
    <p:sldId xmlns:r="http://schemas.openxmlformats.org/officeDocument/2006/relationships" id="261" r:id="R516ad0ad75eb4de9"/>
    <p:sldId xmlns:r="http://schemas.openxmlformats.org/officeDocument/2006/relationships" id="262" r:id="R57df64d0ac1648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7a3e9a7f80425c" /><Relationship Type="http://schemas.openxmlformats.org/officeDocument/2006/relationships/slide" Target="/ppt/slides/slide1.xml" Id="R77b25b6e9bc54b7c" /><Relationship Type="http://schemas.openxmlformats.org/officeDocument/2006/relationships/slide" Target="/ppt/slides/slide2.xml" Id="R4878e13748f64a3c" /><Relationship Type="http://schemas.openxmlformats.org/officeDocument/2006/relationships/slide" Target="/ppt/slides/slide3.xml" Id="R9f6dbca8c88b481d" /><Relationship Type="http://schemas.openxmlformats.org/officeDocument/2006/relationships/slide" Target="/ppt/slides/slide4.xml" Id="R8386aa2b333d404b" /><Relationship Type="http://schemas.openxmlformats.org/officeDocument/2006/relationships/slide" Target="/ppt/slides/slide5.xml" Id="Rb5ac1bfdedd64d68" /><Relationship Type="http://schemas.openxmlformats.org/officeDocument/2006/relationships/slide" Target="/ppt/slides/slide6.xml" Id="R516ad0ad75eb4de9" /><Relationship Type="http://schemas.openxmlformats.org/officeDocument/2006/relationships/slide" Target="/ppt/slides/slide7.xml" Id="R57df64d0ac1648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90ceeadb1341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df72a013b487e" /><Relationship Type="http://schemas.openxmlformats.org/officeDocument/2006/relationships/theme" Target="/ppt/slideMasters/theme/theme1.xml" Id="R4377f5ebc4c246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0df72a013b48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0713e25b948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4a2529b514f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d16b6ec1246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42e0a9ec641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e806d616046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175cde2e744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a74d4f96d4c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6 921 899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7 463 350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HAGERUP ALEXANDER 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Økernveien 184A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989 032 313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GROUP AS</a:t>
            </a:r>
          </a:p>
        </p:txBody>
      </p:sp>
    </p:spTree>
  </p:cSld>
  <p:clrMapOvr>
    <a:masterClrMapping xmlns:a="http://schemas.openxmlformats.org/drawingml/2006/main"/>
  </p:clrMapOvr>
</p:sld>
</file>