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972479c8e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bcf7693525433e"/>
  </p:sldMasterIdLst>
  <p:sldIdLst>
    <p:sldId xmlns:r="http://schemas.openxmlformats.org/officeDocument/2006/relationships" id="256" r:id="Ra31a06051ae5429a"/>
    <p:sldId xmlns:r="http://schemas.openxmlformats.org/officeDocument/2006/relationships" id="257" r:id="Rffb7df0fbaf3496c"/>
    <p:sldId xmlns:r="http://schemas.openxmlformats.org/officeDocument/2006/relationships" id="258" r:id="Rbd9ca268abae4cf6"/>
    <p:sldId xmlns:r="http://schemas.openxmlformats.org/officeDocument/2006/relationships" id="259" r:id="R46a5e41b94664ff9"/>
    <p:sldId xmlns:r="http://schemas.openxmlformats.org/officeDocument/2006/relationships" id="260" r:id="Rc0b086f5310d4b19"/>
    <p:sldId xmlns:r="http://schemas.openxmlformats.org/officeDocument/2006/relationships" id="261" r:id="R78ba5d0d91cf4e2b"/>
    <p:sldId xmlns:r="http://schemas.openxmlformats.org/officeDocument/2006/relationships" id="262" r:id="R9176f9474824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cf7693525433e" /><Relationship Type="http://schemas.openxmlformats.org/officeDocument/2006/relationships/slide" Target="/ppt/slides/slide1.xml" Id="Ra31a06051ae5429a" /><Relationship Type="http://schemas.openxmlformats.org/officeDocument/2006/relationships/slide" Target="/ppt/slides/slide2.xml" Id="Rffb7df0fbaf3496c" /><Relationship Type="http://schemas.openxmlformats.org/officeDocument/2006/relationships/slide" Target="/ppt/slides/slide3.xml" Id="Rbd9ca268abae4cf6" /><Relationship Type="http://schemas.openxmlformats.org/officeDocument/2006/relationships/slide" Target="/ppt/slides/slide4.xml" Id="R46a5e41b94664ff9" /><Relationship Type="http://schemas.openxmlformats.org/officeDocument/2006/relationships/slide" Target="/ppt/slides/slide5.xml" Id="Rc0b086f5310d4b19" /><Relationship Type="http://schemas.openxmlformats.org/officeDocument/2006/relationships/slide" Target="/ppt/slides/slide6.xml" Id="R78ba5d0d91cf4e2b" /><Relationship Type="http://schemas.openxmlformats.org/officeDocument/2006/relationships/slide" Target="/ppt/slides/slide7.xml" Id="R9176f9474824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81ba7f19a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478d1bf54804" /><Relationship Type="http://schemas.openxmlformats.org/officeDocument/2006/relationships/theme" Target="/ppt/slideMasters/theme/theme1.xml" Id="Rc9d13fae98ff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6478d1bf5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99192d37b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8b98cef6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9b17a0f91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c6e58558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ccf43464b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5b64cd5a4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8e58dc69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37 173 155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37 814 711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CHRISTEN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Skogryggveien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