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adce86362744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c1137f558a40eb"/>
  </p:sldMasterIdLst>
  <p:sldIdLst>
    <p:sldId xmlns:r="http://schemas.openxmlformats.org/officeDocument/2006/relationships" id="256" r:id="Rd44351188daa4488"/>
    <p:sldId xmlns:r="http://schemas.openxmlformats.org/officeDocument/2006/relationships" id="257" r:id="R9d33bce8df4f4bb8"/>
    <p:sldId xmlns:r="http://schemas.openxmlformats.org/officeDocument/2006/relationships" id="258" r:id="R916b525f1c564075"/>
    <p:sldId xmlns:r="http://schemas.openxmlformats.org/officeDocument/2006/relationships" id="259" r:id="R96dcad7125d64de5"/>
    <p:sldId xmlns:r="http://schemas.openxmlformats.org/officeDocument/2006/relationships" id="260" r:id="R2e307cbe88a847ef"/>
    <p:sldId xmlns:r="http://schemas.openxmlformats.org/officeDocument/2006/relationships" id="261" r:id="R6da615d849e9424e"/>
    <p:sldId xmlns:r="http://schemas.openxmlformats.org/officeDocument/2006/relationships" id="262" r:id="R84ad05a96a404c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c1137f558a40eb" /><Relationship Type="http://schemas.openxmlformats.org/officeDocument/2006/relationships/slide" Target="/ppt/slides/slide1.xml" Id="Rd44351188daa4488" /><Relationship Type="http://schemas.openxmlformats.org/officeDocument/2006/relationships/slide" Target="/ppt/slides/slide2.xml" Id="R9d33bce8df4f4bb8" /><Relationship Type="http://schemas.openxmlformats.org/officeDocument/2006/relationships/slide" Target="/ppt/slides/slide3.xml" Id="R916b525f1c564075" /><Relationship Type="http://schemas.openxmlformats.org/officeDocument/2006/relationships/slide" Target="/ppt/slides/slide4.xml" Id="R96dcad7125d64de5" /><Relationship Type="http://schemas.openxmlformats.org/officeDocument/2006/relationships/slide" Target="/ppt/slides/slide5.xml" Id="R2e307cbe88a847ef" /><Relationship Type="http://schemas.openxmlformats.org/officeDocument/2006/relationships/slide" Target="/ppt/slides/slide6.xml" Id="R6da615d849e9424e" /><Relationship Type="http://schemas.openxmlformats.org/officeDocument/2006/relationships/slide" Target="/ppt/slides/slide7.xml" Id="R84ad05a96a404c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054efe59b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50afcec7d4c6e" /><Relationship Type="http://schemas.openxmlformats.org/officeDocument/2006/relationships/theme" Target="/ppt/slideMasters/theme/theme1.xml" Id="Rb38f6a117b7349e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250afcec7d4c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2577b1dca5447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82f20f8dc44f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5566c0447040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c18120655642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5267947f649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55e2b050b643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9af0eeeb24c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 GUDBRANDSEN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 GUDBRANDSEN AS ble etablert [år] og holder til i Lena.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−221 531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1 684 097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12 201 575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15 278 065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GUDBRANDSEN NILS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2850 Lena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989 030 833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 GUDBRANDSEN AS</a:t>
            </a:r>
          </a:p>
        </p:txBody>
      </p:sp>
    </p:spTree>
  </p:cSld>
  <p:clrMapOvr>
    <a:masterClrMapping xmlns:a="http://schemas.openxmlformats.org/drawingml/2006/main"/>
  </p:clrMapOvr>
</p:sld>
</file>