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78cb5dc8964b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f75b7720e6414e"/>
  </p:sldMasterIdLst>
  <p:sldIdLst>
    <p:sldId xmlns:r="http://schemas.openxmlformats.org/officeDocument/2006/relationships" id="256" r:id="R680f5cbd81e049e4"/>
    <p:sldId xmlns:r="http://schemas.openxmlformats.org/officeDocument/2006/relationships" id="257" r:id="R338801d5e16c4fad"/>
    <p:sldId xmlns:r="http://schemas.openxmlformats.org/officeDocument/2006/relationships" id="258" r:id="Rbc6d331251b84f1d"/>
    <p:sldId xmlns:r="http://schemas.openxmlformats.org/officeDocument/2006/relationships" id="259" r:id="R54c63f382d4a43ef"/>
    <p:sldId xmlns:r="http://schemas.openxmlformats.org/officeDocument/2006/relationships" id="260" r:id="Rc8bb9dbb5bd04b5c"/>
    <p:sldId xmlns:r="http://schemas.openxmlformats.org/officeDocument/2006/relationships" id="261" r:id="Rad6266466ac74ab5"/>
    <p:sldId xmlns:r="http://schemas.openxmlformats.org/officeDocument/2006/relationships" id="262" r:id="R5a2f840e591849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f75b7720e6414e" /><Relationship Type="http://schemas.openxmlformats.org/officeDocument/2006/relationships/slide" Target="/ppt/slides/slide1.xml" Id="R680f5cbd81e049e4" /><Relationship Type="http://schemas.openxmlformats.org/officeDocument/2006/relationships/slide" Target="/ppt/slides/slide2.xml" Id="R338801d5e16c4fad" /><Relationship Type="http://schemas.openxmlformats.org/officeDocument/2006/relationships/slide" Target="/ppt/slides/slide3.xml" Id="Rbc6d331251b84f1d" /><Relationship Type="http://schemas.openxmlformats.org/officeDocument/2006/relationships/slide" Target="/ppt/slides/slide4.xml" Id="R54c63f382d4a43ef" /><Relationship Type="http://schemas.openxmlformats.org/officeDocument/2006/relationships/slide" Target="/ppt/slides/slide5.xml" Id="Rc8bb9dbb5bd04b5c" /><Relationship Type="http://schemas.openxmlformats.org/officeDocument/2006/relationships/slide" Target="/ppt/slides/slide6.xml" Id="Rad6266466ac74ab5" /><Relationship Type="http://schemas.openxmlformats.org/officeDocument/2006/relationships/slide" Target="/ppt/slides/slide7.xml" Id="R5a2f840e591849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e93b48cb2846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5c01c793247f1" /><Relationship Type="http://schemas.openxmlformats.org/officeDocument/2006/relationships/theme" Target="/ppt/slideMasters/theme/theme1.xml" Id="R3fbb322b9f7545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c5c01c793247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3db5e3e164a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6d351d0024b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6f07366b744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02b65c8e64c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9c4c100104d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a711997c742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4d09267bf4e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ASBJØRN SEIELSTAD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SEIELSTAD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ASBJØRN SEIELSTAD HOLDING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SEIELSTAD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SEIELSTAD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SEIELSTAD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2 334 327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121 597 108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124 545 597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SEIELSTAD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SEIELSTAD ASBJØRN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SEIELSTAD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Gausdalsvegen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2624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989 028 057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ASBJØRN SEIELSTAD HOLDING AS</a:t>
            </a:r>
          </a:p>
        </p:txBody>
      </p:sp>
    </p:spTree>
  </p:cSld>
  <p:clrMapOvr>
    <a:masterClrMapping xmlns:a="http://schemas.openxmlformats.org/drawingml/2006/main"/>
  </p:clrMapOvr>
</p:sld>
</file>