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2213134db4c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5e4acad8684d86"/>
  </p:sldMasterIdLst>
  <p:sldIdLst>
    <p:sldId xmlns:r="http://schemas.openxmlformats.org/officeDocument/2006/relationships" id="256" r:id="Rb6ec83560a9b4f95"/>
    <p:sldId xmlns:r="http://schemas.openxmlformats.org/officeDocument/2006/relationships" id="257" r:id="R8fb9b1e5c0184880"/>
    <p:sldId xmlns:r="http://schemas.openxmlformats.org/officeDocument/2006/relationships" id="258" r:id="Ra988cd17652c43f7"/>
    <p:sldId xmlns:r="http://schemas.openxmlformats.org/officeDocument/2006/relationships" id="259" r:id="R3b6b1c0d3b374776"/>
    <p:sldId xmlns:r="http://schemas.openxmlformats.org/officeDocument/2006/relationships" id="260" r:id="R9e84764b02a049aa"/>
    <p:sldId xmlns:r="http://schemas.openxmlformats.org/officeDocument/2006/relationships" id="261" r:id="R9b6dfd791bff4b6d"/>
    <p:sldId xmlns:r="http://schemas.openxmlformats.org/officeDocument/2006/relationships" id="262" r:id="R6c929ff270c4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e4acad8684d86" /><Relationship Type="http://schemas.openxmlformats.org/officeDocument/2006/relationships/slide" Target="/ppt/slides/slide1.xml" Id="Rb6ec83560a9b4f95" /><Relationship Type="http://schemas.openxmlformats.org/officeDocument/2006/relationships/slide" Target="/ppt/slides/slide2.xml" Id="R8fb9b1e5c0184880" /><Relationship Type="http://schemas.openxmlformats.org/officeDocument/2006/relationships/slide" Target="/ppt/slides/slide3.xml" Id="Ra988cd17652c43f7" /><Relationship Type="http://schemas.openxmlformats.org/officeDocument/2006/relationships/slide" Target="/ppt/slides/slide4.xml" Id="R3b6b1c0d3b374776" /><Relationship Type="http://schemas.openxmlformats.org/officeDocument/2006/relationships/slide" Target="/ppt/slides/slide5.xml" Id="R9e84764b02a049aa" /><Relationship Type="http://schemas.openxmlformats.org/officeDocument/2006/relationships/slide" Target="/ppt/slides/slide6.xml" Id="R9b6dfd791bff4b6d" /><Relationship Type="http://schemas.openxmlformats.org/officeDocument/2006/relationships/slide" Target="/ppt/slides/slide7.xml" Id="R6c929ff270c4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aea421b10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a7e129ae441f" /><Relationship Type="http://schemas.openxmlformats.org/officeDocument/2006/relationships/theme" Target="/ppt/slideMasters/theme/theme1.xml" Id="R8249cfe749e2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36a7e129ae44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5889ca082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867e633f4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b51c5f3e3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3cf1d657a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22f8a4d4740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852292329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2a5e5b0d943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6 349 749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6 358 910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ECKHOLDT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Borgemarka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19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