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8286aba75d435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2efb7969ad42ce"/>
  </p:sldMasterIdLst>
  <p:sldIdLst>
    <p:sldId xmlns:r="http://schemas.openxmlformats.org/officeDocument/2006/relationships" id="256" r:id="R8f2e18c3b40f4133"/>
    <p:sldId xmlns:r="http://schemas.openxmlformats.org/officeDocument/2006/relationships" id="257" r:id="Rfe37e1c05d0d410f"/>
    <p:sldId xmlns:r="http://schemas.openxmlformats.org/officeDocument/2006/relationships" id="258" r:id="R004d6e646c954784"/>
    <p:sldId xmlns:r="http://schemas.openxmlformats.org/officeDocument/2006/relationships" id="259" r:id="Ref10a5e2953b4af6"/>
    <p:sldId xmlns:r="http://schemas.openxmlformats.org/officeDocument/2006/relationships" id="260" r:id="R0876bf3d85354561"/>
    <p:sldId xmlns:r="http://schemas.openxmlformats.org/officeDocument/2006/relationships" id="261" r:id="R291cfb707da842ad"/>
    <p:sldId xmlns:r="http://schemas.openxmlformats.org/officeDocument/2006/relationships" id="262" r:id="R6d3884d1dbba41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2efb7969ad42ce" /><Relationship Type="http://schemas.openxmlformats.org/officeDocument/2006/relationships/slide" Target="/ppt/slides/slide1.xml" Id="R8f2e18c3b40f4133" /><Relationship Type="http://schemas.openxmlformats.org/officeDocument/2006/relationships/slide" Target="/ppt/slides/slide2.xml" Id="Rfe37e1c05d0d410f" /><Relationship Type="http://schemas.openxmlformats.org/officeDocument/2006/relationships/slide" Target="/ppt/slides/slide3.xml" Id="R004d6e646c954784" /><Relationship Type="http://schemas.openxmlformats.org/officeDocument/2006/relationships/slide" Target="/ppt/slides/slide4.xml" Id="Ref10a5e2953b4af6" /><Relationship Type="http://schemas.openxmlformats.org/officeDocument/2006/relationships/slide" Target="/ppt/slides/slide5.xml" Id="R0876bf3d85354561" /><Relationship Type="http://schemas.openxmlformats.org/officeDocument/2006/relationships/slide" Target="/ppt/slides/slide6.xml" Id="R291cfb707da842ad" /><Relationship Type="http://schemas.openxmlformats.org/officeDocument/2006/relationships/slide" Target="/ppt/slides/slide7.xml" Id="R6d3884d1dbba41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f16020790241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032cc33b114311" /><Relationship Type="http://schemas.openxmlformats.org/officeDocument/2006/relationships/theme" Target="/ppt/slideMasters/theme/theme1.xml" Id="Rb5acad27a0e9435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032cc33b11431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0b69ea1e0742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075076c8f491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aa57818bcb40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3eb15fc7241a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fded0f8bd242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42d90dd0434e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7feeb5783477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TSE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TSE INVEST AS ble etablert [år] og holder til i Tjodalyng.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−951 415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1 707 091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46 599 856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46 836 918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TERJE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Østbyveien 230B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3280 Tjodalyng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989 024 809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TSE INVEST AS</a:t>
            </a:r>
          </a:p>
        </p:txBody>
      </p:sp>
    </p:spTree>
  </p:cSld>
  <p:clrMapOvr>
    <a:masterClrMapping xmlns:a="http://schemas.openxmlformats.org/drawingml/2006/main"/>
  </p:clrMapOvr>
</p:sld>
</file>