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f173b8d94b48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e1fe284b5f4eb8"/>
  </p:sldMasterIdLst>
  <p:sldIdLst>
    <p:sldId xmlns:r="http://schemas.openxmlformats.org/officeDocument/2006/relationships" id="256" r:id="R4aa9b6b63f444e21"/>
    <p:sldId xmlns:r="http://schemas.openxmlformats.org/officeDocument/2006/relationships" id="257" r:id="Rd5bbbe5903924b05"/>
    <p:sldId xmlns:r="http://schemas.openxmlformats.org/officeDocument/2006/relationships" id="258" r:id="R4b8bb03022df4c16"/>
    <p:sldId xmlns:r="http://schemas.openxmlformats.org/officeDocument/2006/relationships" id="259" r:id="Rf5d3085633bf4956"/>
    <p:sldId xmlns:r="http://schemas.openxmlformats.org/officeDocument/2006/relationships" id="260" r:id="R1979d1e54659400a"/>
    <p:sldId xmlns:r="http://schemas.openxmlformats.org/officeDocument/2006/relationships" id="261" r:id="Re79b1db63b664761"/>
    <p:sldId xmlns:r="http://schemas.openxmlformats.org/officeDocument/2006/relationships" id="262" r:id="Rd24e1f1ea81641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e1fe284b5f4eb8" /><Relationship Type="http://schemas.openxmlformats.org/officeDocument/2006/relationships/slide" Target="/ppt/slides/slide1.xml" Id="R4aa9b6b63f444e21" /><Relationship Type="http://schemas.openxmlformats.org/officeDocument/2006/relationships/slide" Target="/ppt/slides/slide2.xml" Id="Rd5bbbe5903924b05" /><Relationship Type="http://schemas.openxmlformats.org/officeDocument/2006/relationships/slide" Target="/ppt/slides/slide3.xml" Id="R4b8bb03022df4c16" /><Relationship Type="http://schemas.openxmlformats.org/officeDocument/2006/relationships/slide" Target="/ppt/slides/slide4.xml" Id="Rf5d3085633bf4956" /><Relationship Type="http://schemas.openxmlformats.org/officeDocument/2006/relationships/slide" Target="/ppt/slides/slide5.xml" Id="R1979d1e54659400a" /><Relationship Type="http://schemas.openxmlformats.org/officeDocument/2006/relationships/slide" Target="/ppt/slides/slide6.xml" Id="Re79b1db63b664761" /><Relationship Type="http://schemas.openxmlformats.org/officeDocument/2006/relationships/slide" Target="/ppt/slides/slide7.xml" Id="Rd24e1f1ea81641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fa28d005fe4e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80b4a319242c8" /><Relationship Type="http://schemas.openxmlformats.org/officeDocument/2006/relationships/theme" Target="/ppt/slideMasters/theme/theme1.xml" Id="R26e8673390d74c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b80b4a319242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48766445445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e283846d442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4e8a734b14c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f8b6d43f149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06c8d52f9d49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cb3d5d2524b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bfaf4038645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TSE INVEST AS ble etablert [år] og holder til i Tjodalyng.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−951 415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1 707 091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46 599 856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46 836 918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SØRLIE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Østbyveien 230B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3280 Tjodalyng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989 024 809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