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885f830f41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931258f150448e"/>
  </p:sldMasterIdLst>
  <p:sldIdLst>
    <p:sldId xmlns:r="http://schemas.openxmlformats.org/officeDocument/2006/relationships" id="256" r:id="Rab17ece3ce294a58"/>
    <p:sldId xmlns:r="http://schemas.openxmlformats.org/officeDocument/2006/relationships" id="257" r:id="R7193cb150a1d467a"/>
    <p:sldId xmlns:r="http://schemas.openxmlformats.org/officeDocument/2006/relationships" id="258" r:id="Raeea79c06be546ac"/>
    <p:sldId xmlns:r="http://schemas.openxmlformats.org/officeDocument/2006/relationships" id="259" r:id="R30c4983f39dc45cc"/>
    <p:sldId xmlns:r="http://schemas.openxmlformats.org/officeDocument/2006/relationships" id="260" r:id="Ra94d94d1459b4d44"/>
    <p:sldId xmlns:r="http://schemas.openxmlformats.org/officeDocument/2006/relationships" id="261" r:id="Rbb1c0483790a4480"/>
    <p:sldId xmlns:r="http://schemas.openxmlformats.org/officeDocument/2006/relationships" id="262" r:id="Ree16c4aa532d45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31258f150448e" /><Relationship Type="http://schemas.openxmlformats.org/officeDocument/2006/relationships/slide" Target="/ppt/slides/slide1.xml" Id="Rab17ece3ce294a58" /><Relationship Type="http://schemas.openxmlformats.org/officeDocument/2006/relationships/slide" Target="/ppt/slides/slide2.xml" Id="R7193cb150a1d467a" /><Relationship Type="http://schemas.openxmlformats.org/officeDocument/2006/relationships/slide" Target="/ppt/slides/slide3.xml" Id="Raeea79c06be546ac" /><Relationship Type="http://schemas.openxmlformats.org/officeDocument/2006/relationships/slide" Target="/ppt/slides/slide4.xml" Id="R30c4983f39dc45cc" /><Relationship Type="http://schemas.openxmlformats.org/officeDocument/2006/relationships/slide" Target="/ppt/slides/slide5.xml" Id="Ra94d94d1459b4d44" /><Relationship Type="http://schemas.openxmlformats.org/officeDocument/2006/relationships/slide" Target="/ppt/slides/slide6.xml" Id="Rbb1c0483790a4480" /><Relationship Type="http://schemas.openxmlformats.org/officeDocument/2006/relationships/slide" Target="/ppt/slides/slide7.xml" Id="Ree16c4aa532d45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a9b63c5ef4f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821b542a14c46" /><Relationship Type="http://schemas.openxmlformats.org/officeDocument/2006/relationships/theme" Target="/ppt/slideMasters/theme/theme1.xml" Id="R04d9c13cdeba48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1821b542a1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cc92b216944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01a7ff8344a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e9a35091344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6e560bf89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eeb2f4c7941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91f8192ae4b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028a92e574d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SJØELISE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SJØELISE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21 454 160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21 454 160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CASPERSEN ELISE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Vollgate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82 35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989 022 261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SJØELISE AS</a:t>
            </a:r>
          </a:p>
        </p:txBody>
      </p:sp>
    </p:spTree>
  </p:cSld>
  <p:clrMapOvr>
    <a:masterClrMapping xmlns:a="http://schemas.openxmlformats.org/drawingml/2006/main"/>
  </p:clrMapOvr>
</p:sld>
</file>