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cb18beea6245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3986237ad446ca"/>
  </p:sldMasterIdLst>
  <p:sldIdLst>
    <p:sldId xmlns:r="http://schemas.openxmlformats.org/officeDocument/2006/relationships" id="256" r:id="R588389432a6042c9"/>
    <p:sldId xmlns:r="http://schemas.openxmlformats.org/officeDocument/2006/relationships" id="257" r:id="Rfee9f9f6e0454350"/>
    <p:sldId xmlns:r="http://schemas.openxmlformats.org/officeDocument/2006/relationships" id="258" r:id="Rb43ebadc814a4d4b"/>
    <p:sldId xmlns:r="http://schemas.openxmlformats.org/officeDocument/2006/relationships" id="259" r:id="Ra759a52c2d0740af"/>
    <p:sldId xmlns:r="http://schemas.openxmlformats.org/officeDocument/2006/relationships" id="260" r:id="R4ec3cd8f07ce4b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3986237ad446ca" /><Relationship Type="http://schemas.openxmlformats.org/officeDocument/2006/relationships/slide" Target="/ppt/slides/slide1.xml" Id="R588389432a6042c9" /><Relationship Type="http://schemas.openxmlformats.org/officeDocument/2006/relationships/slide" Target="/ppt/slides/slide2.xml" Id="Rfee9f9f6e0454350" /><Relationship Type="http://schemas.openxmlformats.org/officeDocument/2006/relationships/slide" Target="/ppt/slides/slide3.xml" Id="Rb43ebadc814a4d4b" /><Relationship Type="http://schemas.openxmlformats.org/officeDocument/2006/relationships/slide" Target="/ppt/slides/slide4.xml" Id="Ra759a52c2d0740af" /><Relationship Type="http://schemas.openxmlformats.org/officeDocument/2006/relationships/slide" Target="/ppt/slides/slide5.xml" Id="R4ec3cd8f07ce4b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d4396adea748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e9e73e9b74756" /><Relationship Type="http://schemas.openxmlformats.org/officeDocument/2006/relationships/theme" Target="/ppt/slideMasters/theme/theme1.xml" Id="R98e045f92ac842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1e9e73e9b747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5cc8dfc2b4d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0aa90d97a4b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f5447b3dd40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6e3a4a19348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81376deed44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EURO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 EIENDOMSUTVIKLING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