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be27c556c19440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39c690df10e4e56"/>
  </p:sldMasterIdLst>
  <p:sldIdLst>
    <p:sldId xmlns:r="http://schemas.openxmlformats.org/officeDocument/2006/relationships" id="256" r:id="Ra1cafc74fb024c25"/>
    <p:sldId xmlns:r="http://schemas.openxmlformats.org/officeDocument/2006/relationships" id="257" r:id="R1b05f8f864a14b9f"/>
    <p:sldId xmlns:r="http://schemas.openxmlformats.org/officeDocument/2006/relationships" id="258" r:id="Rbd83041f14f544d7"/>
    <p:sldId xmlns:r="http://schemas.openxmlformats.org/officeDocument/2006/relationships" id="259" r:id="Rf2502676c05c4126"/>
    <p:sldId xmlns:r="http://schemas.openxmlformats.org/officeDocument/2006/relationships" id="260" r:id="Rc60d40cb8cea43ff"/>
    <p:sldId xmlns:r="http://schemas.openxmlformats.org/officeDocument/2006/relationships" id="261" r:id="R67b06a8e6add4b6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39c690df10e4e56" /><Relationship Type="http://schemas.openxmlformats.org/officeDocument/2006/relationships/slide" Target="/ppt/slides/slide1.xml" Id="Ra1cafc74fb024c25" /><Relationship Type="http://schemas.openxmlformats.org/officeDocument/2006/relationships/slide" Target="/ppt/slides/slide2.xml" Id="R1b05f8f864a14b9f" /><Relationship Type="http://schemas.openxmlformats.org/officeDocument/2006/relationships/slide" Target="/ppt/slides/slide3.xml" Id="Rbd83041f14f544d7" /><Relationship Type="http://schemas.openxmlformats.org/officeDocument/2006/relationships/slide" Target="/ppt/slides/slide4.xml" Id="Rf2502676c05c4126" /><Relationship Type="http://schemas.openxmlformats.org/officeDocument/2006/relationships/slide" Target="/ppt/slides/slide5.xml" Id="Rc60d40cb8cea43ff" /><Relationship Type="http://schemas.openxmlformats.org/officeDocument/2006/relationships/slide" Target="/ppt/slides/slide6.xml" Id="R67b06a8e6add4b6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e5dcd956c41408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8917ddfc984489" /><Relationship Type="http://schemas.openxmlformats.org/officeDocument/2006/relationships/theme" Target="/ppt/slideMasters/theme/theme1.xml" Id="R88ec5502122c4ab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88917ddfc98448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e3d390ef3e4a6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e6c6bb4bcb4bb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d98764d023469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f93a3f4fa545d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3164dd6fe444d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6e47708c8f477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HT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Åmland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4560 Vanse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989 017 993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HT INVEST AS</a:t>
            </a:r>
          </a:p>
        </p:txBody>
      </p:sp>
    </p:spTree>
  </p:cSld>
  <p:clrMapOvr>
    <a:masterClrMapping xmlns:a="http://schemas.openxmlformats.org/drawingml/2006/main"/>
  </p:clrMapOvr>
</p:sld>
</file>