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50b141659844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dcf11cdff47b5"/>
  </p:sldMasterIdLst>
  <p:sldIdLst>
    <p:sldId xmlns:r="http://schemas.openxmlformats.org/officeDocument/2006/relationships" id="256" r:id="R97e9bf8669434e35"/>
    <p:sldId xmlns:r="http://schemas.openxmlformats.org/officeDocument/2006/relationships" id="257" r:id="R33fe2e06b9f048fd"/>
    <p:sldId xmlns:r="http://schemas.openxmlformats.org/officeDocument/2006/relationships" id="258" r:id="Rd3b814decdd74646"/>
    <p:sldId xmlns:r="http://schemas.openxmlformats.org/officeDocument/2006/relationships" id="259" r:id="Rbe19f80bcd0e49d1"/>
    <p:sldId xmlns:r="http://schemas.openxmlformats.org/officeDocument/2006/relationships" id="260" r:id="Ra362badb9afa4d72"/>
    <p:sldId xmlns:r="http://schemas.openxmlformats.org/officeDocument/2006/relationships" id="261" r:id="R0addd7a2675e466b"/>
    <p:sldId xmlns:r="http://schemas.openxmlformats.org/officeDocument/2006/relationships" id="262" r:id="R142415712fe6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dcf11cdff47b5" /><Relationship Type="http://schemas.openxmlformats.org/officeDocument/2006/relationships/slide" Target="/ppt/slides/slide1.xml" Id="R97e9bf8669434e35" /><Relationship Type="http://schemas.openxmlformats.org/officeDocument/2006/relationships/slide" Target="/ppt/slides/slide2.xml" Id="R33fe2e06b9f048fd" /><Relationship Type="http://schemas.openxmlformats.org/officeDocument/2006/relationships/slide" Target="/ppt/slides/slide3.xml" Id="Rd3b814decdd74646" /><Relationship Type="http://schemas.openxmlformats.org/officeDocument/2006/relationships/slide" Target="/ppt/slides/slide4.xml" Id="Rbe19f80bcd0e49d1" /><Relationship Type="http://schemas.openxmlformats.org/officeDocument/2006/relationships/slide" Target="/ppt/slides/slide5.xml" Id="Ra362badb9afa4d72" /><Relationship Type="http://schemas.openxmlformats.org/officeDocument/2006/relationships/slide" Target="/ppt/slides/slide6.xml" Id="R0addd7a2675e466b" /><Relationship Type="http://schemas.openxmlformats.org/officeDocument/2006/relationships/slide" Target="/ppt/slides/slide7.xml" Id="R142415712fe6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8381f6b17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e3aeee9c1470b" /><Relationship Type="http://schemas.openxmlformats.org/officeDocument/2006/relationships/theme" Target="/ppt/slideMasters/theme/theme1.xml" Id="R3c5cf0242a4d4e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fe3aeee9c1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33e90b7824d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6923ce87b40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f7b04ff8b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5c6861d484a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e2fddaf04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9da414c1b4a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18ec44bdb4d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JIL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−110 824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2 955 332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28 742 513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31 868 434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LINDSETH JAN IVAR MOE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Selvikåsen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JIL INVEST AS</a:t>
            </a:r>
          </a:p>
        </p:txBody>
      </p:sp>
    </p:spTree>
  </p:cSld>
  <p:clrMapOvr>
    <a:masterClrMapping xmlns:a="http://schemas.openxmlformats.org/drawingml/2006/main"/>
  </p:clrMapOvr>
</p:sld>
</file>