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ec030b1f79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678f9443449f4"/>
  </p:sldMasterIdLst>
  <p:sldIdLst>
    <p:sldId xmlns:r="http://schemas.openxmlformats.org/officeDocument/2006/relationships" id="256" r:id="Rbf97213807f544df"/>
    <p:sldId xmlns:r="http://schemas.openxmlformats.org/officeDocument/2006/relationships" id="257" r:id="R8d8c268f980c429f"/>
    <p:sldId xmlns:r="http://schemas.openxmlformats.org/officeDocument/2006/relationships" id="258" r:id="R080f78dbc75b4986"/>
    <p:sldId xmlns:r="http://schemas.openxmlformats.org/officeDocument/2006/relationships" id="259" r:id="R9936191a7e01454a"/>
    <p:sldId xmlns:r="http://schemas.openxmlformats.org/officeDocument/2006/relationships" id="260" r:id="R7d995b262032460d"/>
    <p:sldId xmlns:r="http://schemas.openxmlformats.org/officeDocument/2006/relationships" id="261" r:id="R208a262dd76144af"/>
    <p:sldId xmlns:r="http://schemas.openxmlformats.org/officeDocument/2006/relationships" id="262" r:id="Ra54f592645cd4e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678f9443449f4" /><Relationship Type="http://schemas.openxmlformats.org/officeDocument/2006/relationships/slide" Target="/ppt/slides/slide1.xml" Id="Rbf97213807f544df" /><Relationship Type="http://schemas.openxmlformats.org/officeDocument/2006/relationships/slide" Target="/ppt/slides/slide2.xml" Id="R8d8c268f980c429f" /><Relationship Type="http://schemas.openxmlformats.org/officeDocument/2006/relationships/slide" Target="/ppt/slides/slide3.xml" Id="R080f78dbc75b4986" /><Relationship Type="http://schemas.openxmlformats.org/officeDocument/2006/relationships/slide" Target="/ppt/slides/slide4.xml" Id="R9936191a7e01454a" /><Relationship Type="http://schemas.openxmlformats.org/officeDocument/2006/relationships/slide" Target="/ppt/slides/slide5.xml" Id="R7d995b262032460d" /><Relationship Type="http://schemas.openxmlformats.org/officeDocument/2006/relationships/slide" Target="/ppt/slides/slide6.xml" Id="R208a262dd76144af" /><Relationship Type="http://schemas.openxmlformats.org/officeDocument/2006/relationships/slide" Target="/ppt/slides/slide7.xml" Id="Ra54f592645cd4e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19b786ff6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0ec8038e2451b" /><Relationship Type="http://schemas.openxmlformats.org/officeDocument/2006/relationships/theme" Target="/ppt/slideMasters/theme/theme1.xml" Id="R890b7e2420cb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0ec8038e2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9953bb7f5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0cdaadd8a4d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021a7f6a346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f0cd5b5ee4f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e5679d1f848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282d6eea44e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59f1bbf36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