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1cc16be47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f13e2758b4006"/>
  </p:sldMasterIdLst>
  <p:sldIdLst>
    <p:sldId xmlns:r="http://schemas.openxmlformats.org/officeDocument/2006/relationships" id="256" r:id="Rb8049e3eeabb495a"/>
    <p:sldId xmlns:r="http://schemas.openxmlformats.org/officeDocument/2006/relationships" id="257" r:id="Rc52c9dc82e9f4847"/>
    <p:sldId xmlns:r="http://schemas.openxmlformats.org/officeDocument/2006/relationships" id="258" r:id="R9154cab8d6d94f4c"/>
    <p:sldId xmlns:r="http://schemas.openxmlformats.org/officeDocument/2006/relationships" id="259" r:id="Rf17d8fd704e44371"/>
    <p:sldId xmlns:r="http://schemas.openxmlformats.org/officeDocument/2006/relationships" id="260" r:id="Rba8c0191503841bd"/>
    <p:sldId xmlns:r="http://schemas.openxmlformats.org/officeDocument/2006/relationships" id="261" r:id="Rc98e868cc290400e"/>
    <p:sldId xmlns:r="http://schemas.openxmlformats.org/officeDocument/2006/relationships" id="262" r:id="Rc8d7a5a59b9a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f13e2758b4006" /><Relationship Type="http://schemas.openxmlformats.org/officeDocument/2006/relationships/slide" Target="/ppt/slides/slide1.xml" Id="Rb8049e3eeabb495a" /><Relationship Type="http://schemas.openxmlformats.org/officeDocument/2006/relationships/slide" Target="/ppt/slides/slide2.xml" Id="Rc52c9dc82e9f4847" /><Relationship Type="http://schemas.openxmlformats.org/officeDocument/2006/relationships/slide" Target="/ppt/slides/slide3.xml" Id="R9154cab8d6d94f4c" /><Relationship Type="http://schemas.openxmlformats.org/officeDocument/2006/relationships/slide" Target="/ppt/slides/slide4.xml" Id="Rf17d8fd704e44371" /><Relationship Type="http://schemas.openxmlformats.org/officeDocument/2006/relationships/slide" Target="/ppt/slides/slide5.xml" Id="Rba8c0191503841bd" /><Relationship Type="http://schemas.openxmlformats.org/officeDocument/2006/relationships/slide" Target="/ppt/slides/slide6.xml" Id="Rc98e868cc290400e" /><Relationship Type="http://schemas.openxmlformats.org/officeDocument/2006/relationships/slide" Target="/ppt/slides/slide7.xml" Id="Rc8d7a5a59b9a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444c31b40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e8cad6c2d4da2" /><Relationship Type="http://schemas.openxmlformats.org/officeDocument/2006/relationships/theme" Target="/ppt/slideMasters/theme/theme1.xml" Id="R633a0184ec87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e8cad6c2d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efe3cbfcb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1ec0934364d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c051e75b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8b7088b0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c5fdeb2c0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2e01b8094a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0f7d001b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 BRENNBAKKEN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BRENNBAKKEN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GUDBRANDSEN BRENNBAKKEN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Hunnshovde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aa.brennbakken@totenbanken.no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