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b64dd792a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ee342f814496f"/>
  </p:sldMasterIdLst>
  <p:sldIdLst>
    <p:sldId xmlns:r="http://schemas.openxmlformats.org/officeDocument/2006/relationships" id="256" r:id="R660b5c09828c4dc6"/>
    <p:sldId xmlns:r="http://schemas.openxmlformats.org/officeDocument/2006/relationships" id="257" r:id="Racd2a7c42d194b4b"/>
    <p:sldId xmlns:r="http://schemas.openxmlformats.org/officeDocument/2006/relationships" id="258" r:id="Rd7ccb1d5d3154f2f"/>
    <p:sldId xmlns:r="http://schemas.openxmlformats.org/officeDocument/2006/relationships" id="259" r:id="R67730764fa1d4b57"/>
    <p:sldId xmlns:r="http://schemas.openxmlformats.org/officeDocument/2006/relationships" id="260" r:id="R3cededb0b47a44b9"/>
    <p:sldId xmlns:r="http://schemas.openxmlformats.org/officeDocument/2006/relationships" id="261" r:id="R75e64a0034d7418a"/>
    <p:sldId xmlns:r="http://schemas.openxmlformats.org/officeDocument/2006/relationships" id="262" r:id="R4d83ec5e009b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ee342f814496f" /><Relationship Type="http://schemas.openxmlformats.org/officeDocument/2006/relationships/slide" Target="/ppt/slides/slide1.xml" Id="R660b5c09828c4dc6" /><Relationship Type="http://schemas.openxmlformats.org/officeDocument/2006/relationships/slide" Target="/ppt/slides/slide2.xml" Id="Racd2a7c42d194b4b" /><Relationship Type="http://schemas.openxmlformats.org/officeDocument/2006/relationships/slide" Target="/ppt/slides/slide3.xml" Id="Rd7ccb1d5d3154f2f" /><Relationship Type="http://schemas.openxmlformats.org/officeDocument/2006/relationships/slide" Target="/ppt/slides/slide4.xml" Id="R67730764fa1d4b57" /><Relationship Type="http://schemas.openxmlformats.org/officeDocument/2006/relationships/slide" Target="/ppt/slides/slide5.xml" Id="R3cededb0b47a44b9" /><Relationship Type="http://schemas.openxmlformats.org/officeDocument/2006/relationships/slide" Target="/ppt/slides/slide6.xml" Id="R75e64a0034d7418a" /><Relationship Type="http://schemas.openxmlformats.org/officeDocument/2006/relationships/slide" Target="/ppt/slides/slide7.xml" Id="R4d83ec5e009b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47a6afe194b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36c46a4944079" /><Relationship Type="http://schemas.openxmlformats.org/officeDocument/2006/relationships/theme" Target="/ppt/slideMasters/theme/theme1.xml" Id="R58c13c85568c4c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b36c46a494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9310dbb99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6f6157a32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7ba3cf2df46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a80dd1e1b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8e78aadde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1383e5610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4e69a5208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 BRENNBAKKEN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BRENNBAKKEN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5 456 841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GUDBRANDSEN BRENNBAKKEN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Hunnshovde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aa.brennbakken@totenbanken.no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