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57693a4d204c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0b66e72c0f463a"/>
  </p:sldMasterIdLst>
  <p:sldIdLst>
    <p:sldId xmlns:r="http://schemas.openxmlformats.org/officeDocument/2006/relationships" id="256" r:id="R675ed716f8de4f86"/>
    <p:sldId xmlns:r="http://schemas.openxmlformats.org/officeDocument/2006/relationships" id="257" r:id="Re25c72e0cd504bd1"/>
    <p:sldId xmlns:r="http://schemas.openxmlformats.org/officeDocument/2006/relationships" id="258" r:id="Redc3848e199c4e7c"/>
    <p:sldId xmlns:r="http://schemas.openxmlformats.org/officeDocument/2006/relationships" id="259" r:id="R27b4e3bf92954f3d"/>
    <p:sldId xmlns:r="http://schemas.openxmlformats.org/officeDocument/2006/relationships" id="260" r:id="R4c1f80ef07eb4c86"/>
    <p:sldId xmlns:r="http://schemas.openxmlformats.org/officeDocument/2006/relationships" id="261" r:id="R9d8c9fe9c7524e1b"/>
    <p:sldId xmlns:r="http://schemas.openxmlformats.org/officeDocument/2006/relationships" id="262" r:id="R890c90d4019143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b66e72c0f463a" /><Relationship Type="http://schemas.openxmlformats.org/officeDocument/2006/relationships/slide" Target="/ppt/slides/slide1.xml" Id="R675ed716f8de4f86" /><Relationship Type="http://schemas.openxmlformats.org/officeDocument/2006/relationships/slide" Target="/ppt/slides/slide2.xml" Id="Re25c72e0cd504bd1" /><Relationship Type="http://schemas.openxmlformats.org/officeDocument/2006/relationships/slide" Target="/ppt/slides/slide3.xml" Id="Redc3848e199c4e7c" /><Relationship Type="http://schemas.openxmlformats.org/officeDocument/2006/relationships/slide" Target="/ppt/slides/slide4.xml" Id="R27b4e3bf92954f3d" /><Relationship Type="http://schemas.openxmlformats.org/officeDocument/2006/relationships/slide" Target="/ppt/slides/slide5.xml" Id="R4c1f80ef07eb4c86" /><Relationship Type="http://schemas.openxmlformats.org/officeDocument/2006/relationships/slide" Target="/ppt/slides/slide6.xml" Id="R9d8c9fe9c7524e1b" /><Relationship Type="http://schemas.openxmlformats.org/officeDocument/2006/relationships/slide" Target="/ppt/slides/slide7.xml" Id="R890c90d4019143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d8fa64beb41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9c34c455346d3" /><Relationship Type="http://schemas.openxmlformats.org/officeDocument/2006/relationships/theme" Target="/ppt/slideMasters/theme/theme1.xml" Id="Ra6a5718662704e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29c34c455346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afc3d207440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024930df44e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376a43e0947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ee3cd62b742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6acec0ce447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afa2e7d954a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0be49ab3b47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MONGOOSE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MONGOOSE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MONGOOSE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MONGOOSE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MONGOOSE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MONGOOSE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175 921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14 067 737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14 083 657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MONGOOSE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MONGOOSE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Hospitsveien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13 70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989 009 656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MONGOOSE AS</a:t>
            </a:r>
          </a:p>
        </p:txBody>
      </p:sp>
    </p:spTree>
  </p:cSld>
  <p:clrMapOvr>
    <a:masterClrMapping xmlns:a="http://schemas.openxmlformats.org/drawingml/2006/main"/>
  </p:clrMapOvr>
</p:sld>
</file>