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f939f2aafe46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d20ffe029f432b"/>
  </p:sldMasterIdLst>
  <p:sldIdLst>
    <p:sldId xmlns:r="http://schemas.openxmlformats.org/officeDocument/2006/relationships" id="256" r:id="R2dfcc264f03d4bb5"/>
    <p:sldId xmlns:r="http://schemas.openxmlformats.org/officeDocument/2006/relationships" id="257" r:id="R6a172a55a0cf4f69"/>
    <p:sldId xmlns:r="http://schemas.openxmlformats.org/officeDocument/2006/relationships" id="258" r:id="R270ee133d17a4db8"/>
    <p:sldId xmlns:r="http://schemas.openxmlformats.org/officeDocument/2006/relationships" id="259" r:id="Raa4ad193171040f9"/>
    <p:sldId xmlns:r="http://schemas.openxmlformats.org/officeDocument/2006/relationships" id="260" r:id="R3c2a283a7eec4e6e"/>
    <p:sldId xmlns:r="http://schemas.openxmlformats.org/officeDocument/2006/relationships" id="261" r:id="R7fb5a14d9cbb4df6"/>
    <p:sldId xmlns:r="http://schemas.openxmlformats.org/officeDocument/2006/relationships" id="262" r:id="Raf4791acda9c49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d20ffe029f432b" /><Relationship Type="http://schemas.openxmlformats.org/officeDocument/2006/relationships/slide" Target="/ppt/slides/slide1.xml" Id="R2dfcc264f03d4bb5" /><Relationship Type="http://schemas.openxmlformats.org/officeDocument/2006/relationships/slide" Target="/ppt/slides/slide2.xml" Id="R6a172a55a0cf4f69" /><Relationship Type="http://schemas.openxmlformats.org/officeDocument/2006/relationships/slide" Target="/ppt/slides/slide3.xml" Id="R270ee133d17a4db8" /><Relationship Type="http://schemas.openxmlformats.org/officeDocument/2006/relationships/slide" Target="/ppt/slides/slide4.xml" Id="Raa4ad193171040f9" /><Relationship Type="http://schemas.openxmlformats.org/officeDocument/2006/relationships/slide" Target="/ppt/slides/slide5.xml" Id="R3c2a283a7eec4e6e" /><Relationship Type="http://schemas.openxmlformats.org/officeDocument/2006/relationships/slide" Target="/ppt/slides/slide6.xml" Id="R7fb5a14d9cbb4df6" /><Relationship Type="http://schemas.openxmlformats.org/officeDocument/2006/relationships/slide" Target="/ppt/slides/slide7.xml" Id="Raf4791acda9c49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4ece78365b42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63e6614954035" /><Relationship Type="http://schemas.openxmlformats.org/officeDocument/2006/relationships/theme" Target="/ppt/slideMasters/theme/theme1.xml" Id="Rb82dedb4c8024b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a63e66149540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b6a044e9f4d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8c1ea99bd45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737bd50654a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e71a8013c48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29b4144ae44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8d8e8e8b44b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85c0b01fe48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EDLIV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EDLIV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6 995 888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25 121 715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36 848 047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SØRHEIM LEIF OLE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Kongsteinsvegen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07 93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EDLIV AS</a:t>
            </a:r>
          </a:p>
        </p:txBody>
      </p:sp>
    </p:spTree>
  </p:cSld>
  <p:clrMapOvr>
    <a:masterClrMapping xmlns:a="http://schemas.openxmlformats.org/drawingml/2006/main"/>
  </p:clrMapOvr>
</p:sld>
</file>