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28c7fdfa940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54bae644a4c6a"/>
  </p:sldMasterIdLst>
  <p:sldIdLst>
    <p:sldId xmlns:r="http://schemas.openxmlformats.org/officeDocument/2006/relationships" id="256" r:id="Rc4a9d5bd5b854f5f"/>
    <p:sldId xmlns:r="http://schemas.openxmlformats.org/officeDocument/2006/relationships" id="257" r:id="Reac72a879179456f"/>
    <p:sldId xmlns:r="http://schemas.openxmlformats.org/officeDocument/2006/relationships" id="258" r:id="R2b1cbed790574235"/>
    <p:sldId xmlns:r="http://schemas.openxmlformats.org/officeDocument/2006/relationships" id="259" r:id="Rf6ed15d96f8a40aa"/>
    <p:sldId xmlns:r="http://schemas.openxmlformats.org/officeDocument/2006/relationships" id="260" r:id="Rac8628dfd6ff4e42"/>
    <p:sldId xmlns:r="http://schemas.openxmlformats.org/officeDocument/2006/relationships" id="261" r:id="R8bf4b51a02764f1c"/>
    <p:sldId xmlns:r="http://schemas.openxmlformats.org/officeDocument/2006/relationships" id="262" r:id="Rb3fdee35e31d4b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54bae644a4c6a" /><Relationship Type="http://schemas.openxmlformats.org/officeDocument/2006/relationships/slide" Target="/ppt/slides/slide1.xml" Id="Rc4a9d5bd5b854f5f" /><Relationship Type="http://schemas.openxmlformats.org/officeDocument/2006/relationships/slide" Target="/ppt/slides/slide2.xml" Id="Reac72a879179456f" /><Relationship Type="http://schemas.openxmlformats.org/officeDocument/2006/relationships/slide" Target="/ppt/slides/slide3.xml" Id="R2b1cbed790574235" /><Relationship Type="http://schemas.openxmlformats.org/officeDocument/2006/relationships/slide" Target="/ppt/slides/slide4.xml" Id="Rf6ed15d96f8a40aa" /><Relationship Type="http://schemas.openxmlformats.org/officeDocument/2006/relationships/slide" Target="/ppt/slides/slide5.xml" Id="Rac8628dfd6ff4e42" /><Relationship Type="http://schemas.openxmlformats.org/officeDocument/2006/relationships/slide" Target="/ppt/slides/slide6.xml" Id="R8bf4b51a02764f1c" /><Relationship Type="http://schemas.openxmlformats.org/officeDocument/2006/relationships/slide" Target="/ppt/slides/slide7.xml" Id="Rb3fdee35e31d4b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3a6d98f404e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d2eaea5fa4e9d" /><Relationship Type="http://schemas.openxmlformats.org/officeDocument/2006/relationships/theme" Target="/ppt/slideMasters/theme/theme1.xml" Id="Rb8d6b941c35840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d2eaea5fa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34a4f5b0c48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f10492d364a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61b6a4df94b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c4193bb7e44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8e44511f248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039c68cf1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2e4389c3346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ATLE GROTH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ATLE GROTH INVEST AS ble etablert [år] og holder til i Dilling.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360 912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19 797 188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20 907 653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GROTH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Karin Sibberns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1570 Dilling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989 004 239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