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78cee4eae44c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2004b7bcdf4adc"/>
  </p:sldMasterIdLst>
  <p:sldIdLst>
    <p:sldId xmlns:r="http://schemas.openxmlformats.org/officeDocument/2006/relationships" id="256" r:id="R51e4eb59bc1f4cc6"/>
    <p:sldId xmlns:r="http://schemas.openxmlformats.org/officeDocument/2006/relationships" id="257" r:id="R71225507b4ab443f"/>
    <p:sldId xmlns:r="http://schemas.openxmlformats.org/officeDocument/2006/relationships" id="258" r:id="Rc974dd5aa69a4455"/>
    <p:sldId xmlns:r="http://schemas.openxmlformats.org/officeDocument/2006/relationships" id="259" r:id="R620f186c57d84af7"/>
    <p:sldId xmlns:r="http://schemas.openxmlformats.org/officeDocument/2006/relationships" id="260" r:id="R3b1aae55aa0545d1"/>
    <p:sldId xmlns:r="http://schemas.openxmlformats.org/officeDocument/2006/relationships" id="261" r:id="R6c72b08aaed14bdc"/>
    <p:sldId xmlns:r="http://schemas.openxmlformats.org/officeDocument/2006/relationships" id="262" r:id="R332018f85b954e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2004b7bcdf4adc" /><Relationship Type="http://schemas.openxmlformats.org/officeDocument/2006/relationships/slide" Target="/ppt/slides/slide1.xml" Id="R51e4eb59bc1f4cc6" /><Relationship Type="http://schemas.openxmlformats.org/officeDocument/2006/relationships/slide" Target="/ppt/slides/slide2.xml" Id="R71225507b4ab443f" /><Relationship Type="http://schemas.openxmlformats.org/officeDocument/2006/relationships/slide" Target="/ppt/slides/slide3.xml" Id="Rc974dd5aa69a4455" /><Relationship Type="http://schemas.openxmlformats.org/officeDocument/2006/relationships/slide" Target="/ppt/slides/slide4.xml" Id="R620f186c57d84af7" /><Relationship Type="http://schemas.openxmlformats.org/officeDocument/2006/relationships/slide" Target="/ppt/slides/slide5.xml" Id="R3b1aae55aa0545d1" /><Relationship Type="http://schemas.openxmlformats.org/officeDocument/2006/relationships/slide" Target="/ppt/slides/slide6.xml" Id="R6c72b08aaed14bdc" /><Relationship Type="http://schemas.openxmlformats.org/officeDocument/2006/relationships/slide" Target="/ppt/slides/slide7.xml" Id="R332018f85b954e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63a8097f845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019cf2a164e0a" /><Relationship Type="http://schemas.openxmlformats.org/officeDocument/2006/relationships/theme" Target="/ppt/slideMasters/theme/theme1.xml" Id="Rfa8893c414df4c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6019cf2a164e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2b450b08142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ffda79df548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4be433afd4f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8482028954e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41f261d9245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ee4ee12ad4a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7184c32b246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LØVAAS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LØVAAS HOLDING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504 821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587 166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LØVAAS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Sperrevikvegen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