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fba06f59fc4f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0f139e906549bb"/>
  </p:sldMasterIdLst>
  <p:sldIdLst>
    <p:sldId xmlns:r="http://schemas.openxmlformats.org/officeDocument/2006/relationships" id="256" r:id="R229e6fa982ce4fcf"/>
    <p:sldId xmlns:r="http://schemas.openxmlformats.org/officeDocument/2006/relationships" id="257" r:id="Rc70d11388f7b4b6b"/>
    <p:sldId xmlns:r="http://schemas.openxmlformats.org/officeDocument/2006/relationships" id="258" r:id="R952992030e2f42f3"/>
    <p:sldId xmlns:r="http://schemas.openxmlformats.org/officeDocument/2006/relationships" id="259" r:id="Rfff5e0c9475048ef"/>
    <p:sldId xmlns:r="http://schemas.openxmlformats.org/officeDocument/2006/relationships" id="260" r:id="R26c3c5c87ca44bbc"/>
    <p:sldId xmlns:r="http://schemas.openxmlformats.org/officeDocument/2006/relationships" id="261" r:id="R3745550f800e4cfd"/>
    <p:sldId xmlns:r="http://schemas.openxmlformats.org/officeDocument/2006/relationships" id="262" r:id="R2cb3952a467b4f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0f139e906549bb" /><Relationship Type="http://schemas.openxmlformats.org/officeDocument/2006/relationships/slide" Target="/ppt/slides/slide1.xml" Id="R229e6fa982ce4fcf" /><Relationship Type="http://schemas.openxmlformats.org/officeDocument/2006/relationships/slide" Target="/ppt/slides/slide2.xml" Id="Rc70d11388f7b4b6b" /><Relationship Type="http://schemas.openxmlformats.org/officeDocument/2006/relationships/slide" Target="/ppt/slides/slide3.xml" Id="R952992030e2f42f3" /><Relationship Type="http://schemas.openxmlformats.org/officeDocument/2006/relationships/slide" Target="/ppt/slides/slide4.xml" Id="Rfff5e0c9475048ef" /><Relationship Type="http://schemas.openxmlformats.org/officeDocument/2006/relationships/slide" Target="/ppt/slides/slide5.xml" Id="R26c3c5c87ca44bbc" /><Relationship Type="http://schemas.openxmlformats.org/officeDocument/2006/relationships/slide" Target="/ppt/slides/slide6.xml" Id="R3745550f800e4cfd" /><Relationship Type="http://schemas.openxmlformats.org/officeDocument/2006/relationships/slide" Target="/ppt/slides/slide7.xml" Id="R2cb3952a467b4f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46bb7901704f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32a81f7099493a" /><Relationship Type="http://schemas.openxmlformats.org/officeDocument/2006/relationships/theme" Target="/ppt/slideMasters/theme/theme1.xml" Id="R522a9f5883094f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32a81f7099493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e6962f546042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cbc7fa3e8d4a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ea82503d24b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23b2706dc49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0ecaefd3664b3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a20fc98a8941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8266e1715a43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TJERNSRUD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TJERNSRUD INVEST AS ble etablert [år] og holder til i 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−928 190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467 402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9 783 446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9 731 833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HAALAND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Tjernsrudveien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1358 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ih@petroadvisor.no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988 985 821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TJERNSRUD INVEST AS</a:t>
            </a:r>
          </a:p>
        </p:txBody>
      </p:sp>
    </p:spTree>
  </p:cSld>
  <p:clrMapOvr>
    <a:masterClrMapping xmlns:a="http://schemas.openxmlformats.org/drawingml/2006/main"/>
  </p:clrMapOvr>
</p:sld>
</file>