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3ee2ce818e40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107da5b1614390"/>
  </p:sldMasterIdLst>
  <p:sldIdLst>
    <p:sldId xmlns:r="http://schemas.openxmlformats.org/officeDocument/2006/relationships" id="256" r:id="Rd95b59d4e08844e1"/>
    <p:sldId xmlns:r="http://schemas.openxmlformats.org/officeDocument/2006/relationships" id="257" r:id="Rf578894b69154dfa"/>
    <p:sldId xmlns:r="http://schemas.openxmlformats.org/officeDocument/2006/relationships" id="258" r:id="R2f4b76f362f1454d"/>
    <p:sldId xmlns:r="http://schemas.openxmlformats.org/officeDocument/2006/relationships" id="259" r:id="R5a5110b30a024c22"/>
    <p:sldId xmlns:r="http://schemas.openxmlformats.org/officeDocument/2006/relationships" id="260" r:id="R127e4afbee0c4f01"/>
    <p:sldId xmlns:r="http://schemas.openxmlformats.org/officeDocument/2006/relationships" id="261" r:id="R3c9ef2f3b80f41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107da5b1614390" /><Relationship Type="http://schemas.openxmlformats.org/officeDocument/2006/relationships/slide" Target="/ppt/slides/slide1.xml" Id="Rd95b59d4e08844e1" /><Relationship Type="http://schemas.openxmlformats.org/officeDocument/2006/relationships/slide" Target="/ppt/slides/slide2.xml" Id="Rf578894b69154dfa" /><Relationship Type="http://schemas.openxmlformats.org/officeDocument/2006/relationships/slide" Target="/ppt/slides/slide3.xml" Id="R2f4b76f362f1454d" /><Relationship Type="http://schemas.openxmlformats.org/officeDocument/2006/relationships/slide" Target="/ppt/slides/slide4.xml" Id="R5a5110b30a024c22" /><Relationship Type="http://schemas.openxmlformats.org/officeDocument/2006/relationships/slide" Target="/ppt/slides/slide5.xml" Id="R127e4afbee0c4f01" /><Relationship Type="http://schemas.openxmlformats.org/officeDocument/2006/relationships/slide" Target="/ppt/slides/slide6.xml" Id="R3c9ef2f3b80f41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676852630a47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12f0c9f0b24e2f" /><Relationship Type="http://schemas.openxmlformats.org/officeDocument/2006/relationships/theme" Target="/ppt/slideMasters/theme/theme1.xml" Id="R478cc59e51fc4a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12f0c9f0b24e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4047efed9f40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d6957841d542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815899b7384c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0d464317ad42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a12dd5a5a842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db92a64c3144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FAXVAAG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FAXVAAG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FAXVAAG HOLDING AS ble etablert [år] og holder til i Kvenvær.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FAXVAAG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FAXVAAG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FAXVAAG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−59 830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−46 487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1 095 342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1 663 242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FAXVAAG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7243 Kvenvær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988 985 813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FAXVAAG HOLDING AS</a:t>
            </a:r>
          </a:p>
        </p:txBody>
      </p:sp>
    </p:spTree>
  </p:cSld>
  <p:clrMapOvr>
    <a:masterClrMapping xmlns:a="http://schemas.openxmlformats.org/drawingml/2006/main"/>
  </p:clrMapOvr>
</p:sld>
</file>