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8ac649ea2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16c5ee64447cc"/>
  </p:sldMasterIdLst>
  <p:sldIdLst>
    <p:sldId xmlns:r="http://schemas.openxmlformats.org/officeDocument/2006/relationships" id="256" r:id="Rc32cc19fa01444ab"/>
    <p:sldId xmlns:r="http://schemas.openxmlformats.org/officeDocument/2006/relationships" id="257" r:id="R7de6721477dd49ba"/>
    <p:sldId xmlns:r="http://schemas.openxmlformats.org/officeDocument/2006/relationships" id="258" r:id="R3c6cd757bddb4dc3"/>
    <p:sldId xmlns:r="http://schemas.openxmlformats.org/officeDocument/2006/relationships" id="259" r:id="R7510662d146b4b43"/>
    <p:sldId xmlns:r="http://schemas.openxmlformats.org/officeDocument/2006/relationships" id="260" r:id="R24bbf30f49164330"/>
    <p:sldId xmlns:r="http://schemas.openxmlformats.org/officeDocument/2006/relationships" id="261" r:id="Rc4e56b4f72564ec2"/>
    <p:sldId xmlns:r="http://schemas.openxmlformats.org/officeDocument/2006/relationships" id="262" r:id="R030103026433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16c5ee64447cc" /><Relationship Type="http://schemas.openxmlformats.org/officeDocument/2006/relationships/slide" Target="/ppt/slides/slide1.xml" Id="Rc32cc19fa01444ab" /><Relationship Type="http://schemas.openxmlformats.org/officeDocument/2006/relationships/slide" Target="/ppt/slides/slide2.xml" Id="R7de6721477dd49ba" /><Relationship Type="http://schemas.openxmlformats.org/officeDocument/2006/relationships/slide" Target="/ppt/slides/slide3.xml" Id="R3c6cd757bddb4dc3" /><Relationship Type="http://schemas.openxmlformats.org/officeDocument/2006/relationships/slide" Target="/ppt/slides/slide4.xml" Id="R7510662d146b4b43" /><Relationship Type="http://schemas.openxmlformats.org/officeDocument/2006/relationships/slide" Target="/ppt/slides/slide5.xml" Id="R24bbf30f49164330" /><Relationship Type="http://schemas.openxmlformats.org/officeDocument/2006/relationships/slide" Target="/ppt/slides/slide6.xml" Id="Rc4e56b4f72564ec2" /><Relationship Type="http://schemas.openxmlformats.org/officeDocument/2006/relationships/slide" Target="/ppt/slides/slide7.xml" Id="R030103026433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c9af823c1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2aeef8e924059" /><Relationship Type="http://schemas.openxmlformats.org/officeDocument/2006/relationships/theme" Target="/ppt/slideMasters/theme/theme1.xml" Id="R57939ebc4ed2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2aeef8e92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65691e9e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481efee7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eabae048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997d9d57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5be287df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c3694feb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b5fe5aca8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UGLEM HOVDAHL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JØRGEN HOVDAHL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