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332a9913d34d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d3dec7d79647e7"/>
  </p:sldMasterIdLst>
  <p:sldIdLst>
    <p:sldId xmlns:r="http://schemas.openxmlformats.org/officeDocument/2006/relationships" id="256" r:id="Re3cc6b881dfb4968"/>
    <p:sldId xmlns:r="http://schemas.openxmlformats.org/officeDocument/2006/relationships" id="257" r:id="R39e768f16ddb4599"/>
    <p:sldId xmlns:r="http://schemas.openxmlformats.org/officeDocument/2006/relationships" id="258" r:id="R9e928a69546f4de4"/>
    <p:sldId xmlns:r="http://schemas.openxmlformats.org/officeDocument/2006/relationships" id="259" r:id="R1271ccdc974546cf"/>
    <p:sldId xmlns:r="http://schemas.openxmlformats.org/officeDocument/2006/relationships" id="260" r:id="R05c10e3e694e45f3"/>
    <p:sldId xmlns:r="http://schemas.openxmlformats.org/officeDocument/2006/relationships" id="261" r:id="R793df6d25f564fda"/>
    <p:sldId xmlns:r="http://schemas.openxmlformats.org/officeDocument/2006/relationships" id="262" r:id="R5d18f904617842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d3dec7d79647e7" /><Relationship Type="http://schemas.openxmlformats.org/officeDocument/2006/relationships/slide" Target="/ppt/slides/slide1.xml" Id="Re3cc6b881dfb4968" /><Relationship Type="http://schemas.openxmlformats.org/officeDocument/2006/relationships/slide" Target="/ppt/slides/slide2.xml" Id="R39e768f16ddb4599" /><Relationship Type="http://schemas.openxmlformats.org/officeDocument/2006/relationships/slide" Target="/ppt/slides/slide3.xml" Id="R9e928a69546f4de4" /><Relationship Type="http://schemas.openxmlformats.org/officeDocument/2006/relationships/slide" Target="/ppt/slides/slide4.xml" Id="R1271ccdc974546cf" /><Relationship Type="http://schemas.openxmlformats.org/officeDocument/2006/relationships/slide" Target="/ppt/slides/slide5.xml" Id="R05c10e3e694e45f3" /><Relationship Type="http://schemas.openxmlformats.org/officeDocument/2006/relationships/slide" Target="/ppt/slides/slide6.xml" Id="R793df6d25f564fda" /><Relationship Type="http://schemas.openxmlformats.org/officeDocument/2006/relationships/slide" Target="/ppt/slides/slide7.xml" Id="R5d18f904617842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cc67a9eb7c47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50917fd134744" /><Relationship Type="http://schemas.openxmlformats.org/officeDocument/2006/relationships/theme" Target="/ppt/slideMasters/theme/theme1.xml" Id="R87ab3fa4d20347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a50917fd1347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80d63a6ee4e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9e0561bc247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946b405cc46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f7bb91dd142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4aba1c2a949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4e076519d40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f6d73db1e4b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SESTEV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SESTEV INVEST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1 496 086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13 299 818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STIG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 Holm, Kjelånæ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