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37544a4fea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2b753c1af4561"/>
  </p:sldMasterIdLst>
  <p:sldIdLst>
    <p:sldId xmlns:r="http://schemas.openxmlformats.org/officeDocument/2006/relationships" id="256" r:id="R119157eb24004d5d"/>
    <p:sldId xmlns:r="http://schemas.openxmlformats.org/officeDocument/2006/relationships" id="257" r:id="R1843e5caa87c4a21"/>
    <p:sldId xmlns:r="http://schemas.openxmlformats.org/officeDocument/2006/relationships" id="258" r:id="Rcd628f2d6d974db9"/>
    <p:sldId xmlns:r="http://schemas.openxmlformats.org/officeDocument/2006/relationships" id="259" r:id="R51880766eb854d3e"/>
    <p:sldId xmlns:r="http://schemas.openxmlformats.org/officeDocument/2006/relationships" id="260" r:id="R1479e427389e4cec"/>
    <p:sldId xmlns:r="http://schemas.openxmlformats.org/officeDocument/2006/relationships" id="261" r:id="Ra78b42ef7441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2b753c1af4561" /><Relationship Type="http://schemas.openxmlformats.org/officeDocument/2006/relationships/slide" Target="/ppt/slides/slide1.xml" Id="R119157eb24004d5d" /><Relationship Type="http://schemas.openxmlformats.org/officeDocument/2006/relationships/slide" Target="/ppt/slides/slide2.xml" Id="R1843e5caa87c4a21" /><Relationship Type="http://schemas.openxmlformats.org/officeDocument/2006/relationships/slide" Target="/ppt/slides/slide3.xml" Id="Rcd628f2d6d974db9" /><Relationship Type="http://schemas.openxmlformats.org/officeDocument/2006/relationships/slide" Target="/ppt/slides/slide4.xml" Id="R51880766eb854d3e" /><Relationship Type="http://schemas.openxmlformats.org/officeDocument/2006/relationships/slide" Target="/ppt/slides/slide5.xml" Id="R1479e427389e4cec" /><Relationship Type="http://schemas.openxmlformats.org/officeDocument/2006/relationships/slide" Target="/ppt/slides/slide6.xml" Id="Ra78b42ef7441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6d1172c36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7a8a12de4579" /><Relationship Type="http://schemas.openxmlformats.org/officeDocument/2006/relationships/theme" Target="/ppt/slideMasters/theme/theme1.xml" Id="Rd9ce53169bbc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47a8a12de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ced3e141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5086dc6ff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8f5ee0f04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efa51661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6db9c8d8f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b90e8481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