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23244d8fe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f191b711e4ee1"/>
  </p:sldMasterIdLst>
  <p:sldIdLst>
    <p:sldId xmlns:r="http://schemas.openxmlformats.org/officeDocument/2006/relationships" id="256" r:id="R1ead11123c79494b"/>
    <p:sldId xmlns:r="http://schemas.openxmlformats.org/officeDocument/2006/relationships" id="257" r:id="R9c96921a2f1b4456"/>
    <p:sldId xmlns:r="http://schemas.openxmlformats.org/officeDocument/2006/relationships" id="258" r:id="R25d6151348314465"/>
    <p:sldId xmlns:r="http://schemas.openxmlformats.org/officeDocument/2006/relationships" id="259" r:id="R6a418d1be09d4de9"/>
    <p:sldId xmlns:r="http://schemas.openxmlformats.org/officeDocument/2006/relationships" id="260" r:id="R19fb9457eeee4e17"/>
    <p:sldId xmlns:r="http://schemas.openxmlformats.org/officeDocument/2006/relationships" id="261" r:id="R416a85c78abe4193"/>
    <p:sldId xmlns:r="http://schemas.openxmlformats.org/officeDocument/2006/relationships" id="262" r:id="Rf120ec3801c5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f191b711e4ee1" /><Relationship Type="http://schemas.openxmlformats.org/officeDocument/2006/relationships/slide" Target="/ppt/slides/slide1.xml" Id="R1ead11123c79494b" /><Relationship Type="http://schemas.openxmlformats.org/officeDocument/2006/relationships/slide" Target="/ppt/slides/slide2.xml" Id="R9c96921a2f1b4456" /><Relationship Type="http://schemas.openxmlformats.org/officeDocument/2006/relationships/slide" Target="/ppt/slides/slide3.xml" Id="R25d6151348314465" /><Relationship Type="http://schemas.openxmlformats.org/officeDocument/2006/relationships/slide" Target="/ppt/slides/slide4.xml" Id="R6a418d1be09d4de9" /><Relationship Type="http://schemas.openxmlformats.org/officeDocument/2006/relationships/slide" Target="/ppt/slides/slide5.xml" Id="R19fb9457eeee4e17" /><Relationship Type="http://schemas.openxmlformats.org/officeDocument/2006/relationships/slide" Target="/ppt/slides/slide6.xml" Id="R416a85c78abe4193" /><Relationship Type="http://schemas.openxmlformats.org/officeDocument/2006/relationships/slide" Target="/ppt/slides/slide7.xml" Id="Rf120ec3801c5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b43d4143c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8a39db1184ed2" /><Relationship Type="http://schemas.openxmlformats.org/officeDocument/2006/relationships/theme" Target="/ppt/slideMasters/theme/theme1.xml" Id="Re5eda301ee4a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38a39db118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4b3040dc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cd429e571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8cae3c4b42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2fbf4c65e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9193b5ec74d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834bf7474b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924ad4695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