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5003093c2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3afaf72fd457e"/>
  </p:sldMasterIdLst>
  <p:sldIdLst>
    <p:sldId xmlns:r="http://schemas.openxmlformats.org/officeDocument/2006/relationships" id="256" r:id="R5ea9a5d6f3a94dd9"/>
    <p:sldId xmlns:r="http://schemas.openxmlformats.org/officeDocument/2006/relationships" id="257" r:id="Rbb6ceb6ef9a74a5f"/>
    <p:sldId xmlns:r="http://schemas.openxmlformats.org/officeDocument/2006/relationships" id="258" r:id="R2a52b2ce2e93429d"/>
    <p:sldId xmlns:r="http://schemas.openxmlformats.org/officeDocument/2006/relationships" id="259" r:id="R1705b36e5374440f"/>
    <p:sldId xmlns:r="http://schemas.openxmlformats.org/officeDocument/2006/relationships" id="260" r:id="Rba353658a04742b4"/>
    <p:sldId xmlns:r="http://schemas.openxmlformats.org/officeDocument/2006/relationships" id="261" r:id="R9e531bc9897e4ba9"/>
    <p:sldId xmlns:r="http://schemas.openxmlformats.org/officeDocument/2006/relationships" id="262" r:id="Ra119ce492806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3afaf72fd457e" /><Relationship Type="http://schemas.openxmlformats.org/officeDocument/2006/relationships/slide" Target="/ppt/slides/slide1.xml" Id="R5ea9a5d6f3a94dd9" /><Relationship Type="http://schemas.openxmlformats.org/officeDocument/2006/relationships/slide" Target="/ppt/slides/slide2.xml" Id="Rbb6ceb6ef9a74a5f" /><Relationship Type="http://schemas.openxmlformats.org/officeDocument/2006/relationships/slide" Target="/ppt/slides/slide3.xml" Id="R2a52b2ce2e93429d" /><Relationship Type="http://schemas.openxmlformats.org/officeDocument/2006/relationships/slide" Target="/ppt/slides/slide4.xml" Id="R1705b36e5374440f" /><Relationship Type="http://schemas.openxmlformats.org/officeDocument/2006/relationships/slide" Target="/ppt/slides/slide5.xml" Id="Rba353658a04742b4" /><Relationship Type="http://schemas.openxmlformats.org/officeDocument/2006/relationships/slide" Target="/ppt/slides/slide6.xml" Id="R9e531bc9897e4ba9" /><Relationship Type="http://schemas.openxmlformats.org/officeDocument/2006/relationships/slide" Target="/ppt/slides/slide7.xml" Id="Ra119ce492806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6e00f1a64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511fa19464ade" /><Relationship Type="http://schemas.openxmlformats.org/officeDocument/2006/relationships/theme" Target="/ppt/slideMasters/theme/theme1.xml" Id="Rb1a3dedd172c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511fa1946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3be5a3b4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7dcb3336f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13513504d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7cf7ba13a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dee211925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7c3711d1e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ce8c7f2ed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42 764 681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48 245 175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NOTTO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