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2d84cb3748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52d3febebb4eff"/>
  </p:sldMasterIdLst>
  <p:sldIdLst>
    <p:sldId xmlns:r="http://schemas.openxmlformats.org/officeDocument/2006/relationships" id="256" r:id="R6d2dfc974f81465d"/>
    <p:sldId xmlns:r="http://schemas.openxmlformats.org/officeDocument/2006/relationships" id="257" r:id="R274b65f137884ffb"/>
    <p:sldId xmlns:r="http://schemas.openxmlformats.org/officeDocument/2006/relationships" id="258" r:id="Re4867b53f9e043c1"/>
    <p:sldId xmlns:r="http://schemas.openxmlformats.org/officeDocument/2006/relationships" id="259" r:id="R091e07a43e1c4571"/>
    <p:sldId xmlns:r="http://schemas.openxmlformats.org/officeDocument/2006/relationships" id="260" r:id="R26210d4e0f9644ae"/>
    <p:sldId xmlns:r="http://schemas.openxmlformats.org/officeDocument/2006/relationships" id="261" r:id="R00a4d4d22cb94840"/>
    <p:sldId xmlns:r="http://schemas.openxmlformats.org/officeDocument/2006/relationships" id="262" r:id="R8854bc971aa848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2d3febebb4eff" /><Relationship Type="http://schemas.openxmlformats.org/officeDocument/2006/relationships/slide" Target="/ppt/slides/slide1.xml" Id="R6d2dfc974f81465d" /><Relationship Type="http://schemas.openxmlformats.org/officeDocument/2006/relationships/slide" Target="/ppt/slides/slide2.xml" Id="R274b65f137884ffb" /><Relationship Type="http://schemas.openxmlformats.org/officeDocument/2006/relationships/slide" Target="/ppt/slides/slide3.xml" Id="Re4867b53f9e043c1" /><Relationship Type="http://schemas.openxmlformats.org/officeDocument/2006/relationships/slide" Target="/ppt/slides/slide4.xml" Id="R091e07a43e1c4571" /><Relationship Type="http://schemas.openxmlformats.org/officeDocument/2006/relationships/slide" Target="/ppt/slides/slide5.xml" Id="R26210d4e0f9644ae" /><Relationship Type="http://schemas.openxmlformats.org/officeDocument/2006/relationships/slide" Target="/ppt/slides/slide6.xml" Id="R00a4d4d22cb94840" /><Relationship Type="http://schemas.openxmlformats.org/officeDocument/2006/relationships/slide" Target="/ppt/slides/slide7.xml" Id="R8854bc971aa848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e1ac33f80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68bdce7174644" /><Relationship Type="http://schemas.openxmlformats.org/officeDocument/2006/relationships/theme" Target="/ppt/slideMasters/theme/theme1.xml" Id="R1b7bc2cb95384b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f68bdce71746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4e43aa0f0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0cff87254a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f970a7f5d49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dd22ba5f541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0466860304a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3975ca1474b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bf9e82a7b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MARCO OFFSHORE &amp;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MARCO OFFSHORE &amp; SHIPPING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963 151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49 612 869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70 381 423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FJELDSTAD MARIUS DINGSTAD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den godes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