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bc1a93768924a5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6cfdd29c0fc49ec"/>
  </p:sldMasterIdLst>
  <p:sldIdLst>
    <p:sldId xmlns:r="http://schemas.openxmlformats.org/officeDocument/2006/relationships" id="256" r:id="R0ecee333d6dd419e"/>
    <p:sldId xmlns:r="http://schemas.openxmlformats.org/officeDocument/2006/relationships" id="257" r:id="Rc9174385c558458c"/>
    <p:sldId xmlns:r="http://schemas.openxmlformats.org/officeDocument/2006/relationships" id="258" r:id="R0fe820b294484670"/>
    <p:sldId xmlns:r="http://schemas.openxmlformats.org/officeDocument/2006/relationships" id="259" r:id="R13137f2df52f49e2"/>
    <p:sldId xmlns:r="http://schemas.openxmlformats.org/officeDocument/2006/relationships" id="260" r:id="Rf3440b53bf984e8f"/>
    <p:sldId xmlns:r="http://schemas.openxmlformats.org/officeDocument/2006/relationships" id="261" r:id="R5bceb5b002004e68"/>
    <p:sldId xmlns:r="http://schemas.openxmlformats.org/officeDocument/2006/relationships" id="262" r:id="R8eaaef4a65e94f8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cfdd29c0fc49ec" /><Relationship Type="http://schemas.openxmlformats.org/officeDocument/2006/relationships/slide" Target="/ppt/slides/slide1.xml" Id="R0ecee333d6dd419e" /><Relationship Type="http://schemas.openxmlformats.org/officeDocument/2006/relationships/slide" Target="/ppt/slides/slide2.xml" Id="Rc9174385c558458c" /><Relationship Type="http://schemas.openxmlformats.org/officeDocument/2006/relationships/slide" Target="/ppt/slides/slide3.xml" Id="R0fe820b294484670" /><Relationship Type="http://schemas.openxmlformats.org/officeDocument/2006/relationships/slide" Target="/ppt/slides/slide4.xml" Id="R13137f2df52f49e2" /><Relationship Type="http://schemas.openxmlformats.org/officeDocument/2006/relationships/slide" Target="/ppt/slides/slide5.xml" Id="Rf3440b53bf984e8f" /><Relationship Type="http://schemas.openxmlformats.org/officeDocument/2006/relationships/slide" Target="/ppt/slides/slide6.xml" Id="R5bceb5b002004e68" /><Relationship Type="http://schemas.openxmlformats.org/officeDocument/2006/relationships/slide" Target="/ppt/slides/slide7.xml" Id="R8eaaef4a65e94f8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ff5b3c64d14e2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2e05ce4076420f" /><Relationship Type="http://schemas.openxmlformats.org/officeDocument/2006/relationships/theme" Target="/ppt/slideMasters/theme/theme1.xml" Id="Red5e6562502e41e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a2e05ce4076420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3aa8c9f370432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4172db882b413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eb6cc20d7843e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15c27c6d994ab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a15cee1a0a413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64f7993229471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990944259c4e4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LEIV VIDAR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LEIV VIDAR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LEIV VIDAR AS ble etablert [år] og holder til i Hønefoss.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LEIV VIDAR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LEIV VIDAR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LEIV VIDAR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209 069 000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−11 726 000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10 020 000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24 135 000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200 541 000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LEIV VIDAR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SCANDZA NORGE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LEIV VIDAR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Birkebeinerveien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3517 Hønefoss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11 20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firmapost@leiv-vidar.no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www.leiv-vidar.no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988 921 521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LEIV VIDAR AS</a:t>
            </a:r>
          </a:p>
        </p:txBody>
      </p:sp>
    </p:spTree>
  </p:cSld>
  <p:clrMapOvr>
    <a:masterClrMapping xmlns:a="http://schemas.openxmlformats.org/drawingml/2006/main"/>
  </p:clrMapOvr>
</p:sld>
</file>