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5d3523b354e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34dd15e844a9d"/>
  </p:sldMasterIdLst>
  <p:sldIdLst>
    <p:sldId xmlns:r="http://schemas.openxmlformats.org/officeDocument/2006/relationships" id="256" r:id="R733c77f16f804ce8"/>
    <p:sldId xmlns:r="http://schemas.openxmlformats.org/officeDocument/2006/relationships" id="257" r:id="R8d758c4f4bad4fad"/>
    <p:sldId xmlns:r="http://schemas.openxmlformats.org/officeDocument/2006/relationships" id="258" r:id="Re58d2f67dd9f42fa"/>
    <p:sldId xmlns:r="http://schemas.openxmlformats.org/officeDocument/2006/relationships" id="259" r:id="R8f4734fd3f3b4b03"/>
    <p:sldId xmlns:r="http://schemas.openxmlformats.org/officeDocument/2006/relationships" id="260" r:id="Rfa54b38a213a4904"/>
    <p:sldId xmlns:r="http://schemas.openxmlformats.org/officeDocument/2006/relationships" id="261" r:id="R680c7529c90f463c"/>
    <p:sldId xmlns:r="http://schemas.openxmlformats.org/officeDocument/2006/relationships" id="262" r:id="Rc30cc916ed5545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34dd15e844a9d" /><Relationship Type="http://schemas.openxmlformats.org/officeDocument/2006/relationships/slide" Target="/ppt/slides/slide1.xml" Id="R733c77f16f804ce8" /><Relationship Type="http://schemas.openxmlformats.org/officeDocument/2006/relationships/slide" Target="/ppt/slides/slide2.xml" Id="R8d758c4f4bad4fad" /><Relationship Type="http://schemas.openxmlformats.org/officeDocument/2006/relationships/slide" Target="/ppt/slides/slide3.xml" Id="Re58d2f67dd9f42fa" /><Relationship Type="http://schemas.openxmlformats.org/officeDocument/2006/relationships/slide" Target="/ppt/slides/slide4.xml" Id="R8f4734fd3f3b4b03" /><Relationship Type="http://schemas.openxmlformats.org/officeDocument/2006/relationships/slide" Target="/ppt/slides/slide5.xml" Id="Rfa54b38a213a4904" /><Relationship Type="http://schemas.openxmlformats.org/officeDocument/2006/relationships/slide" Target="/ppt/slides/slide6.xml" Id="R680c7529c90f463c" /><Relationship Type="http://schemas.openxmlformats.org/officeDocument/2006/relationships/slide" Target="/ppt/slides/slide7.xml" Id="Rc30cc916ed5545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f7b87029b4b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9a84e29544465" /><Relationship Type="http://schemas.openxmlformats.org/officeDocument/2006/relationships/theme" Target="/ppt/slideMasters/theme/theme1.xml" Id="Re0f92d8043c644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29a84e295444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173c2de2c46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95d3c85ec42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d74de8d4d4a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f9347e43240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584185a9143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c095cf68245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c96ca0fd744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GJELSVIK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HOLDING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−452 641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2 430 114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35 189 570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35 300 529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ANDREAS MATHIAS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ANDRE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MARI  –  24,5 %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Jordbærvegen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6421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