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6eb5a4bf4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1be899d694107"/>
  </p:sldMasterIdLst>
  <p:sldIdLst>
    <p:sldId xmlns:r="http://schemas.openxmlformats.org/officeDocument/2006/relationships" id="256" r:id="R0b85b953022044be"/>
    <p:sldId xmlns:r="http://schemas.openxmlformats.org/officeDocument/2006/relationships" id="257" r:id="R188f9cf8ab1f4bb2"/>
    <p:sldId xmlns:r="http://schemas.openxmlformats.org/officeDocument/2006/relationships" id="258" r:id="R3f510754e0984179"/>
    <p:sldId xmlns:r="http://schemas.openxmlformats.org/officeDocument/2006/relationships" id="259" r:id="R118ec56d1ab44074"/>
    <p:sldId xmlns:r="http://schemas.openxmlformats.org/officeDocument/2006/relationships" id="260" r:id="R4e22f0f2768b4223"/>
    <p:sldId xmlns:r="http://schemas.openxmlformats.org/officeDocument/2006/relationships" id="261" r:id="R0bf752f8efdc4dbe"/>
    <p:sldId xmlns:r="http://schemas.openxmlformats.org/officeDocument/2006/relationships" id="262" r:id="Rafa7ef38b01a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1be899d694107" /><Relationship Type="http://schemas.openxmlformats.org/officeDocument/2006/relationships/slide" Target="/ppt/slides/slide1.xml" Id="R0b85b953022044be" /><Relationship Type="http://schemas.openxmlformats.org/officeDocument/2006/relationships/slide" Target="/ppt/slides/slide2.xml" Id="R188f9cf8ab1f4bb2" /><Relationship Type="http://schemas.openxmlformats.org/officeDocument/2006/relationships/slide" Target="/ppt/slides/slide3.xml" Id="R3f510754e0984179" /><Relationship Type="http://schemas.openxmlformats.org/officeDocument/2006/relationships/slide" Target="/ppt/slides/slide4.xml" Id="R118ec56d1ab44074" /><Relationship Type="http://schemas.openxmlformats.org/officeDocument/2006/relationships/slide" Target="/ppt/slides/slide5.xml" Id="R4e22f0f2768b4223" /><Relationship Type="http://schemas.openxmlformats.org/officeDocument/2006/relationships/slide" Target="/ppt/slides/slide6.xml" Id="R0bf752f8efdc4dbe" /><Relationship Type="http://schemas.openxmlformats.org/officeDocument/2006/relationships/slide" Target="/ppt/slides/slide7.xml" Id="Rafa7ef38b01a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e96d04273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1054a65a416a" /><Relationship Type="http://schemas.openxmlformats.org/officeDocument/2006/relationships/theme" Target="/ppt/slideMasters/theme/theme1.xml" Id="R6bd6a5240a75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71054a65a41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cf026b575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d1a435b12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1d610a6434b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45f9e5fdd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b5308117246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d432409364b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108c8f99f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EMINENT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EMINENT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2 614 871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2 615 187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04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EMINENT HOLDING AS</a:t>
            </a:r>
          </a:p>
        </p:txBody>
      </p:sp>
    </p:spTree>
  </p:cSld>
  <p:clrMapOvr>
    <a:masterClrMapping xmlns:a="http://schemas.openxmlformats.org/drawingml/2006/main"/>
  </p:clrMapOvr>
</p:sld>
</file>