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4d69c7624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fe082046e43af"/>
  </p:sldMasterIdLst>
  <p:sldIdLst>
    <p:sldId xmlns:r="http://schemas.openxmlformats.org/officeDocument/2006/relationships" id="256" r:id="R002cc4f699c642af"/>
    <p:sldId xmlns:r="http://schemas.openxmlformats.org/officeDocument/2006/relationships" id="257" r:id="R8f9b752aa9524ba2"/>
    <p:sldId xmlns:r="http://schemas.openxmlformats.org/officeDocument/2006/relationships" id="258" r:id="R64ab2abd94f74046"/>
    <p:sldId xmlns:r="http://schemas.openxmlformats.org/officeDocument/2006/relationships" id="259" r:id="R60536e625032437f"/>
    <p:sldId xmlns:r="http://schemas.openxmlformats.org/officeDocument/2006/relationships" id="260" r:id="Rb40195a594074969"/>
    <p:sldId xmlns:r="http://schemas.openxmlformats.org/officeDocument/2006/relationships" id="261" r:id="R72c66a3231c542e3"/>
    <p:sldId xmlns:r="http://schemas.openxmlformats.org/officeDocument/2006/relationships" id="262" r:id="R2a8ef68be69d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fe082046e43af" /><Relationship Type="http://schemas.openxmlformats.org/officeDocument/2006/relationships/slide" Target="/ppt/slides/slide1.xml" Id="R002cc4f699c642af" /><Relationship Type="http://schemas.openxmlformats.org/officeDocument/2006/relationships/slide" Target="/ppt/slides/slide2.xml" Id="R8f9b752aa9524ba2" /><Relationship Type="http://schemas.openxmlformats.org/officeDocument/2006/relationships/slide" Target="/ppt/slides/slide3.xml" Id="R64ab2abd94f74046" /><Relationship Type="http://schemas.openxmlformats.org/officeDocument/2006/relationships/slide" Target="/ppt/slides/slide4.xml" Id="R60536e625032437f" /><Relationship Type="http://schemas.openxmlformats.org/officeDocument/2006/relationships/slide" Target="/ppt/slides/slide5.xml" Id="Rb40195a594074969" /><Relationship Type="http://schemas.openxmlformats.org/officeDocument/2006/relationships/slide" Target="/ppt/slides/slide6.xml" Id="R72c66a3231c542e3" /><Relationship Type="http://schemas.openxmlformats.org/officeDocument/2006/relationships/slide" Target="/ppt/slides/slide7.xml" Id="R2a8ef68be69d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859f34716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9072748ee48ba" /><Relationship Type="http://schemas.openxmlformats.org/officeDocument/2006/relationships/theme" Target="/ppt/slideMasters/theme/theme1.xml" Id="R907606ef12f3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9072748ee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d6cf7aad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ce2145567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9480948446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2758de1fa44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8a0a8cbc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9bb5840b5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95e4ada52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